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511" r:id="rId2"/>
    <p:sldId id="463" r:id="rId3"/>
    <p:sldId id="521" r:id="rId4"/>
    <p:sldId id="678" r:id="rId5"/>
    <p:sldId id="679" r:id="rId6"/>
    <p:sldId id="522" r:id="rId7"/>
    <p:sldId id="523" r:id="rId8"/>
    <p:sldId id="524" r:id="rId9"/>
    <p:sldId id="525" r:id="rId10"/>
    <p:sldId id="526" r:id="rId11"/>
    <p:sldId id="527" r:id="rId12"/>
    <p:sldId id="528" r:id="rId13"/>
    <p:sldId id="529" r:id="rId14"/>
    <p:sldId id="530" r:id="rId15"/>
    <p:sldId id="532" r:id="rId16"/>
    <p:sldId id="531" r:id="rId17"/>
    <p:sldId id="520" r:id="rId18"/>
    <p:sldId id="677" r:id="rId19"/>
    <p:sldId id="673" r:id="rId20"/>
    <p:sldId id="674" r:id="rId21"/>
    <p:sldId id="675" r:id="rId22"/>
    <p:sldId id="477" r:id="rId23"/>
    <p:sldId id="399" r:id="rId24"/>
    <p:sldId id="409" r:id="rId25"/>
    <p:sldId id="481" r:id="rId26"/>
    <p:sldId id="482" r:id="rId27"/>
    <p:sldId id="5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1" d="100"/>
          <a:sy n="81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04:12:43.1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105 3037 0,'0'-52'16,"0"26"-16,27 0 0,-27-1 15,0 1-15,52 26 0,-52-26 16,26 26-16,0 26 16,-26 0-16,26 1 15,-26 25-15,0 0 0,0 27 16,0 0-16,27-1 15,-27 27 1,0 0-16,0-1 0,26 27 0,-26-26 0,0 26 16,0 0-16,26 0 15,-26 0-15,0 0 0,0 26 16,0-26-16,0 26 16,0 0-16,0 0 0,0-26 15,0 26-15,0-26 16,0 0-16,0-26 0,0 26 15,0-1-15,0-25 0,-26 0 16,26 26-16,-26-26 16,26-1-16,-27 1 0,27 0 15,-26 0-15,26-27 0,-26 1 16,26 25-16,-26-25 16,26 0-16,-26-1 0,26-26 15,0 27-15,0-27 16,0 1-16,0-1 0,0-26 15,26 27-15,-26-27 0,26 0 16,-26 0-16,26 0 16,0 1-16,1-27 31,-27 26-31,26-26 16,0 0-16,0 26 31,0-26-31,1 0 15,-1 0-15,0 0 16,0 0-16,0 0 16,27 0-16,-1 0 0,0 0 15,27-26-15,26 26 16,-1-26-16,27 26 0,26-27 16,1 27-16,25-26 0,26 26 15,1-26-15,52 0 16,-27 26-16,27-26 0,0 26 15,-26 0-15,26-26 16,26 26-16,-26 0 0,-1 0 16,1-27-16,26 27 15,-26 0-15,26 0 0,-26 0 16,0 0-16,0 27 0,-53-27 16,1 0-16,-27 0 15,-26 0-15,-26 0 0,-52 0 16,-27 0-16,0 0 15,-25 0-15,-27-27 16,-27 1-16,1 0 16,26 0-1,-26 26-15,26-26 0,0-1 16,0 1-16,0 0 16,0 0-1,0-27-15,26 27 0,-26-26 16,0 0-16,0-1 15,0-25-15,0-27 0,0 0 16,0-26-16,-26 0 0,26-26 16,0 0-16,0 0 15,0-26-15,0 26 0,0-27 16,0 1-16,0 0 16,0-1-16,26 1 0,-26 0 15,0 26-15,0-27 0,0 27 16,0 0-16,0 26 15,0 0-15,0 0 0,0 0 16,-26 0-16,26 27 16,0-1-16,-26 0 0,26 27 15,0-1-15,-26 1 0,26 25 16,0 27-16,-27-26 16,27 25-16,0 1 0,-26 0 15,26 0-15,-26 0 16,26 0-16,0-1 15,0 1-15,0 0 16,26 0 0,-26 0-16,26-1 15,-26 1 17,-26 0-1,0 26-31,0 0 15,-27 0-15,1 0 16,0 26-16,-53-26 0,0 0 16,1 26-16,-54-26 0,-25 27 15,-26-27-15,-27 26 16,-26-26-16,0 26 0,-52-26 16,0 26-16,26-26 15,-26 26-15,-1-26 0,27 27 16,0-27-16,53 26 0,-27-26 15,52 26-15,1-26 16,25 0-16,1 26 0,26 0 16,0-26-16,0 26 15,26-26-15,0 27 0,0-1 16,26 0-16,-26-26 0,27 26 16,25-26-16,0 26 15,27-26-15,0 27 0,26-27 16,-1 0-16,1 0 15,26 26 1,26-26 0,1 0-1,-27 26 32,-27-26-16,1 26-31</inkml:trace>
  <inkml:trace contextRef="#ctx0" brushRef="#br0" timeOffset="602">577 1702 0,'0'-26'15,"0"-27"-15,-27 27 0,54 52 31,-1 27-31,-26-1 16,26 0-16,-26 1 0,26 25 16,-26 1-16,26 0 15,-26-27-15,0 26 0,0-25 16,27-1-16,-27-26 0,0 1 16,0-1-16,0 0 15</inkml:trace>
  <inkml:trace contextRef="#ctx0" brushRef="#br0" timeOffset="764">655 2173 0,'-26'-78'0,"0"-27"16,0 0-16,-1 0 15,1 1-15,26-1 0,0 0 16,0 1-16,0 25 0,0 27 16,53-1-16,-27 27 15,26 0-15,1 0 0,25 26 16,-25 0-16,25 26 15,1 0-15,-27 0 0,0 0 16</inkml:trace>
  <inkml:trace contextRef="#ctx0" brushRef="#br0" timeOffset="1107">655 1911 0,'-52'27'15,"52"-1"-15,-26 0 0,26 0 16,26-26-1,0 0-15,0 0 0,27 0 16,-27 0-16,26-26 16,1 26-16,-1-26 0,0 26 15,1-26-15,-1 26 0,0-27 16,-25 27-16,-1 0 16,-26-26-16,26 26 0,-26-26 31,0 0-16,0 52 17,0 0-32,26 0 15,-26 27-15,26-27 0,-26 26 16,26 1-16,1-1 16,-1 0-16,-26 1 0,26-1 15,0-26-15,-26 1 16</inkml:trace>
  <inkml:trace contextRef="#ctx0" brushRef="#br0" timeOffset="1250">1231 1728 0,'0'-52'16,"0"26"-16,-26-1 15,26 1-15,0 0 16,26 52-1</inkml:trace>
  <inkml:trace contextRef="#ctx0" brushRef="#br0" timeOffset="1964">1676 1833 0,'0'26'0,"-26"-26"15,0 0 1,26 26-16,-26-26 16,0 26-16,26 1 15,-26 25-15,26-26 0,0 0 16,0 27-16,0-27 16,0 0-16,26 0 0,131 27 31,-105-53-31,1 0 15,-1 0-15,-26-27 0,0 1 16,0 0-16,1-26 0,-27 26 16,0-1-16,-27-25 15,1 26-15,0-27 0,-131-51 32,105 77-32,25 27 15,1-26-15,52 26 31,1 0-31,-1 0 0,0-26 16,0 26-16,27 0 16,-27-26-16,0 26 0,0-26 15,0 26-15,27 0 0,-27 0 16,0 0-16,26 0 16,1 0-16,25 52 15,-51-26-15,25 27 16,-26-27-16,0 26 0,0-26 15,1 27-15,-27-27 0,0 0 16,0 0-16,-27 1 16,1-27-16,0 26 0,0-26 15,0 0-15,26-26 16,-26-1-16,-1 1 0,27 0 16,0-26-16,27-1 0,-27 1 15,26-1-15,0 1 16,26 26-16,-26-26 0,1 25 15,25 27-15,-26 0 16,27 0-16,-27 27 0,0-1 16,26 0-16,-25 0 0,-1 0 15,-26 27-15,26-27 16,-26 0-16,0 0 16,0 0-16</inkml:trace>
  <inkml:trace contextRef="#ctx0" brushRef="#br0" timeOffset="2122">2619 1073 0,'-26'-26'16,"0"-26"-16,26 26 15,-26 26-15,-1-26 0,1 26 16,26 26-1</inkml:trace>
  <inkml:trace contextRef="#ctx0" brushRef="#br0" timeOffset="3060">1284 3849 0,'-27'-26'15,"54"0"1,25 26-16,0 0 16,53-26-16,26 26 0,26-27 15,53 27-15,25-26 16,1 0-16,26 0 0,-26 26 15,25-26-15,-51-1 0,-27 1 16,-52 26-16,-26-26 16,-27 26-16,-25 0 15,-27 0-15,-78 0 16</inkml:trace>
  <inkml:trace contextRef="#ctx0" brushRef="#br0" timeOffset="3384">1257 4425 0,'-78'26'0,"26"1"15,-1-27-15,27 26 16,52-26-16,0 0 15,53 0-15,26 0 16,26 0-16,26-26 0,52 26 16,1 0-16,25-27 0,1 1 15,26 26-15,-26-26 16,-1 26 0,367-26-16,-471 0 15,-26 26-15,-26 0 0,-27-27 16,0 27-16,-25 0 15,-54 0-15,1 0 16</inkml:trace>
  <inkml:trace contextRef="#ctx0" brushRef="#br0" timeOffset="3651">1493 5708 0,'-52'53'16,"26"-27"-16,26 0 15,78 0-15,1-52 0,25 26 16,27-26-16,53 0 16,-1-27-16,0 27 0,27 0 15,-1 0-15,1 26 0,-27-26 16,0 26-16,-52 0 15,0 0-15,-52 0 0,-1 0 16,-25 26-16,-27 0 0</inkml:trace>
  <inkml:trace contextRef="#ctx0" brushRef="#br0" timeOffset="3894">1755 6468 0,'-131'52'16,"26"-26"-16,1 27 16,25-27-16,0 0 0,53-26 15,52 0 1,27 0-16,52 0 0,26 0 16,26-26-16,52 0 0,-26-1 15,53 27-15,-26-26 16,-1 0-16,-26 26 0,1-26 15,-53 26-15,0 0 0,-27 0 16,-51-26-16</inkml:trace>
  <inkml:trace contextRef="#ctx0" brushRef="#br0" timeOffset="4094">2305 7253 0,'-26'53'0,"26"-27"16,26 0-16,0 0 0,0-26 16,53 0-16,-1 0 0,27 0 15,26 0-15,26-26 16,0 0-16,27 0 0,-1 26 16,-26-27-1,0 1-15,-26 0 0</inkml:trace>
  <inkml:trace contextRef="#ctx0" brushRef="#br0" timeOffset="5355">7437 5132 0,'-26'26'0,"0"-26"15,0 0-15,52 0 16,26 0 0,-26 0-16,53-26 0,0 26 15,25-26-15,1 26 0,26-26 16,26 26-16,-26-26 15,26 26-15,0 0 0,0-27 16,-52 27-16,26 0 16,-52 0-16,-1 0 0,-25 0 15,-27 0-15,0 0 16,0 0-16,-26-26 0,0 52 78,0 1-62,0-1-16,0 26 15,-26-26-15,26 27 16,0-1-16,0 27 0,0-27 16,26 27-1,0 78-15,-26-79 0,0 1 16,0-1-16,0 1 0,0-27 15,0 27-15,0-1 16,0-25-16,0-1 0,0 1 16,0-1-16,0 0 15,0-25-15,0-1 0,0 0 16,0 0-16,0 0 0,26-26 16,-26 26-16,27-26 15,-1 0-15,0 0 16,79 0-16,-27 0 0,1-26 15,-1 26-15,1-26 16,26 26-16,-1-26 0,1 26 16,0-26-16,-26 26 15,-1-26-15,-26 26 0,1-27 16,-1 27-16,-26 0 0,-26-26 16,-26 0 15</inkml:trace>
  <inkml:trace contextRef="#ctx0" brushRef="#br0" timeOffset="5979">10501 6023 0,'-52'0'15,"25"0"-15,27-27 16,-26 27-16,0 0 15,26 27 17,0-1-17,0 0 17,0-52 46,26 26-78,-26-26 15,-26 26 32,0 0-16,26 26 1,0 0-1,26-26-31,-26 26 0,52 0 16,-25-26-16,25 26 0,79 27 15,-79-27 1,1-26-16,-1 26 0,0 0 15,-25 1-15,-1-1 16,-26 0-16,0 0 0,-26 27 16,-1-27-16,1 26 0,0-26 15,-26 27-15,-1-27 16,27 26-16,-26 1 0,26-27 16,-1 0-16,1 0 0,0 0 15,26 0-15,0 1 16</inkml:trace>
  <inkml:trace contextRef="#ctx0" brushRef="#br0" timeOffset="6504">11601 5787 0,'26'-26'15,"-26"0"-15,0-1 0,26 1 16,-26 0-16,0 0 16,-26 26-1,-26 0-15,25 0 16,-25 26-16,0 0 0,-1 0 16,-25 27-16,25-1 15,-25 27-15,25-1 0,1 1 16,26 25-16,0 27 15,0 0-15,26 0 0,26 0 16,26 0-16,0 26 0,53-26 16,0-26-16,52 0 15,0-1-15,26-25 0,27-1 16,-1-25-16,1-27 16,26-26-16,-1 0 0,1-26 15,0-27-15,-27-25 0,1-1 16,-53-25-16,-26-27 15,0-26-15,-53-1 0,-26-25 16,-25 0-16,-27 0 16,-27 25-16,-51 1 0,-1 0 15,-52 26-15,-26 27 0,0-1 16,-52 26-16,-1 1 16,1 25-16,-27 1 0,27 52 15,-1-26-15,-26 26 16,53 26-16,0 0 0,26 27 15,26-1-15,26 26 0</inkml:trace>
  <inkml:trace contextRef="#ctx0" brushRef="#br0" timeOffset="7045">11994 6415 0,'26'-26'16,"-26"0"-16,0 0 0,0 0 15,-26 26-15,26-27 16,-27 1-16,1 26 16,0 0-16,-26 0 0,-1 26 15,1 1-15,26-1 0,-27 0 16,1 26-16,26 1 0,0-1 15,26 0-15,0 1 16,0-1-16,0 27 0,52-53 16,-26 26-16,27-26 15,-1 1-15,0-27 0,1 0 16,-1-27-16,0 1 16,1 0-16,25-131 15,-78 78-15,0 27 16,0-26-16,-26 25 15,0 1-15,-26-1 0,25 1 16,1 26-16,0 26 0,0 0 16,0 0-16,26 26 15,0 0-15</inkml:trace>
  <inkml:trace contextRef="#ctx0" brushRef="#br0" timeOffset="7500">12439 6442 0,'26'0'16,"-26"-27"-16,26 27 0,-26-26 15,26 26-15,-26-26 16,0 0-16,0 0 0,-26 26 16,26-27-16,-26 1 0,0 26 15,0 0-15,-27 0 16,1 26-16,26 1 15,-1-1-15,27 0 0,-26 26 16,26 1-16,0-1 16,26 0-16,1 1 0,-1-27 15,0 26-15,0-25 0,0-27 16,1 0-16,25 0 16,-26 0-16,26-27 0,-25 1 15,25-26-15,-26 26 16,-26-27-16,26 1 0,-26-27 15,0 27-15,-26-27 0,0 1 16,26 25-16,-26 1 16,26 0-16,-26 26 0,-1 26 31,27 52-31,0 53 16,27-53-16,-1 27 15,-26-1-15,26 1 0,0-27 16,0 27-16,1-27 0,-1 0 15,0-25-15</inkml:trace>
  <inkml:trace contextRef="#ctx0" brushRef="#br0" timeOffset="7952">13120 6363 0,'26'-26'15,"-26"0"-15,0-1 16,-26 1-1,-1 26 1,27-26-16,-26 26 16,0 0-16,0 0 0,0 0 15,-1 0-15,1 0 0,-26 79 32,52-53-32,-26 0 0,26 26 15,0-25-15,0 25 0,26 0 16,0-26-16,-26 27 15,26-27-15,0 0 0,53 0 16,-27-26 0,-25 0-16,-1-26 15,0 0-15,-26 0 0,0-79 16,0 27 0,0 25-16,0 27 15,0 0-15,0 0 0,0 52 31,26 0-31,-26 0 0,0 27 16,26-1-16,0 0 0,-26 1 16,27-1-16,-1-26 15,0 0-15,-26 1 16,52-1-16,-25-52 16,-27-1-16</inkml:trace>
  <inkml:trace contextRef="#ctx0" brushRef="#br0" timeOffset="8588">13434 6101 0,'-26'-52'0,"26"26"16,-27-1-16,27 54 15,0-1-15,0 0 16,0 26-16,0 1 0,27-1 16,-1 0-16,0 1 0,0-1 15,0 1-15,1-1 16,-1-26-16,0 0 0,0 0 15,-26 1-15,26-27 16,-52 0 0,0-27-16,0 1 0,0 0 15,-1 0-15,1 0 16,0 0-16,0-1 0,0 1 16,52 26 15,0 0-31,0 0 15,27 0-15,-27 0 16,26 0-16,0 0 0,1 0 16,-1-26-16,-26 26 0,1-26 15,25 26-15,-52-26 16,0-1-16,0 1 0,0 0 16,0 0-16,-26 26 15,0-26-15,-27 26 0,27 0 16,0 0-16,0 0 0,-1 26 15,1 0-15,0 0 16,26 0-16,-26 53 16,26-53-16,26 0 15,0 1-15,0-1 0,1 0 16,-1-26-16,0 0 16,0 0-16,0 0 0,1 0 15,-1-26-15,0 26 0,0-26 16,0-1-16,0 1 15,-26 0-15,0 0 0,0 0 16,0-1-16,0 54 31,0-1-31,27 26 0,-27 27 16,26-27-16,0 27 0,0-1 16,0 1-16,1-1 15</inkml:trace>
  <inkml:trace contextRef="#ctx0" brushRef="#br0" timeOffset="-52578">23306 3325 0,'-26'0'16,"26"27"-1,26-27 1,-26 26 31,0 0-31,0 0-16,0 0 0,0 27 15,0-1-15,0-26 16,26 27-16,-26 51 15,26-77-15,-26 25 0,0-26 16,0 0-16,0 1 16,26-27-16,-26-27 15,0 1 1,0 0 0,0 0-16,0-27 0,-26 1 15,26 0-15,0-1 16,0-25-16,0-1 0,0 1 15,0-1-15,0 27 16,0-1-16,52-51 16,1 104-16,-27 0 15,26 26-15,-25-26 16,-1 26-16,26 0 0,-26 0 16,1 1-16,-1-1 0,-26 26 15,0-26-15,-26 0 16,-1 27-16,-25-27 0,0 0 15,-1 0-15,1 1 16,-1-1-16,1 0 0,26-26 16,0 0-16,0 0 0</inkml:trace>
  <inkml:trace contextRef="#ctx0" brushRef="#br0" timeOffset="-51990">23803 3352 0,'0'-27'16,"26"27"-1,-26 27 17,0-1-17,27 0-15,-27 26 0,0 1 16,0-27-16,0 26 15,0 1-15,0-27 0,0 26 16,0-26-16,0 1 0,0-1 31,0-52-31,0-1 16,26-25-16,-26 0 16,0-1-16,26-25 15,-26 25-15,0-25 16,0-1-16,26 27 0,-26 0 15,0-1-15,0 27 0,26 0 16,-26 52 0,27 0-16,-27 0 0,26 1 15,-26 25-15,0-26 16,26 26-16,-26-25 0,0-1 16,26 0-16,-26 0 0,0 0 15,0 1-15,0-1 0,26-26 16,0 0 15,-26-26-31,27-1 0,-27 1 16,26-26-16,0-1 0,0 27 15,0-26-15,1 0 0,-1 25 16,0 1-16,-26 0 16,26 26-16,0 26 0,1 0 15,-1 27-15,0-1 16,-26 27-16,26-27 0,-26 27 15,0-1-15,0-26 16</inkml:trace>
  <inkml:trace contextRef="#ctx0" brushRef="#br0" timeOffset="-49236">21001 4609 0,'-52'0'0,"0"0"16,25 0-16,1 0 15,0 0-15,26 26 16,52 0 0,1-26-1,25 0-15,27 0 16,78 0-16,27 26 0,78-26 15,79 0-15,52 0 0,78 26 16,53-26-16,78 53 0,53-27 16,0 26-16,26 1 15,26-1-15,-26 26 0,-26-25 16,-26-1-16,-27 27 0,-26-27 16,-52 1-16,-26-27 15,-26 26-15,-53-26 0,-52 0 16,-27 1-16,-78-1 15,-52-26-15,-79 0 0,-52 0 16,-53 0-16</inkml:trace>
  <inkml:trace contextRef="#ctx0" brushRef="#br0" timeOffset="-47804">20661 4609 0,'26'0'16,"-26"26"-1,0 0-15,26 0 0,-26 26 16,27 1-16,-27 25 16,26 27-16,-26 0 0,0 0 15,0 26-15,26-1 16,-26 28-16,0 25 0,0 0 15,0 27-15,0-1 0,0 1 16,0 25-16,26 1 16,-26 0-16,26-1 0,0 210 31,27 1-31,-53-237 0,26 27 16,-26-1-16,0 1 0,0 0 15,-26-1-15,26 1 16,-26 0-16,-27 209 15,27-236-15,0 1 16,0-1-16,0-25 0,-1-1 16,27 0-16,-26 1 0,0-27 15,0 0-15,26 0 16,-26-26-16,26 0 0,-27-26 16,27 25-16,0-25 0,0 0 15,-26-26-15,26 25 16,0-25-16,0-1 0,0-25 15,0 25-15,0-25 16,26-1-16,-26-26 0,27 27 16,-27-27-16,26 0 15,0 0-15,-26 27 0,26-27 16,-26 0-16,26 26 0,-26-26 16,0 27-16,27-27 15,-27 53 1,0-53-16,0 0 0,0 26 15,0-26-15,0 1 0,0-1 16,0 0-16,0 0 16,0 0-16,0 1 15,26-1-15,0 0 16,-26 0-16,26-26 0,0 26 16,27-26-16,-1 27 15,0-27-15,158 52 16,-79-26-16,52-26 15,27 26-15,25 0 0,27 27 16,52-27-16,53 0 0,0 27 16,52-27-16,26 26 15,0 0-15,26-25 0,1 25 16,-1 0-16,0 1 16,1-1-16,-27 1 0,0-1 15,-26-26-15,0 26 0,0-25 16,-53-27-16,1 26 15,-27-26-15,-25 0 0,-27 0 16,-27 0-16,-25 0 16,-53-26-16,-25 26 0,-54 0 15,-25-27-15,-27 1 0,-52 0 16,-26 0-16,-53 0 16</inkml:trace>
  <inkml:trace contextRef="#ctx0" brushRef="#br0" timeOffset="-46812">26317 6337 0,'-52'-53'32,"26"27"-17,-1 0-15,1 26 0,0 0 16,-26 26 0,25-26-16,1 26 0,-26 1 15,26 25-15,-53 53 16,53-53-16,0 0 15,0 27-15,26 0 0,0-27 16,26 26-16,26-25 16,53 52-1,-27-79-15,27 0 0,-26-26 0,25 0 16,-25-26-16</inkml:trace>
  <inkml:trace contextRef="#ctx0" brushRef="#br0" timeOffset="-46618">26788 6389 0,'0'-78'16,"-26"25"-16,26 1 0,-26 26 16,26-1-16,0 54 31,0-1-31,26 26 0,-26-26 16,0 53-16,26-27 0,-26 27 15,0-27-15,0 27 16,27-1-16,-27-25 0,0 25 15,0-25-15,26-27 16</inkml:trace>
  <inkml:trace contextRef="#ctx0" brushRef="#br0" timeOffset="-46187">27443 6677 0,'26'-26'15,"-26"0"-15,26-27 16,-26 27-16,0 0 0,0-26 16,-26 26-16,0-1 15,0 27 1,-79 0-16,79 27 16,-26-1-16,25 0 15,1 26-15,0 1 0,0-1 16,0 0-16,26 1 15,0-1-15,0-26 0,0 27 16,26-27-16,0-26 0,0 26 16,27-26-16,-27 0 15,0-26-15,26 0 0,-26-1 16,1 27-16,-1-26 0,0 0 16,-26 0-16,26 0 15,-26 52 16,0 52-15,0-51-16,26-1 16,-26 0-16,27 0 15,-27 0-15,26-26 0,0 27 16,0-27-16</inkml:trace>
  <inkml:trace contextRef="#ctx0" brushRef="#br0" timeOffset="-45839">28176 6625 0,'53'-26'0,"-27"-27"16,26 27-16,-26 0 0,1 0 15,-27 0-15,0-1 0,0 1 16,-27 26 0,-77 0-1,51 0-15,1 26 16,26 1-16,0-1 0,-1 0 15,1 0-15,26 0 16,0 0-16,26 27 0,1-27 16,25 0-16,-26 0 0,26 27 15,-25-27-15,25-26 16,-26 26-16,0 0 0,-26 0 16,-26 1-1,0-27-15,-26 26 16,25-26-16,-25 0 0,0 0 15,-1 0-15,27 0 16,0 0-16,0 0 0,26-26 16,26-1-16</inkml:trace>
  <inkml:trace contextRef="#ctx0" brushRef="#br0" timeOffset="-45516">28909 6546 0,'105'-26'0,"-52"0"0,-1 0 15,0 0-15,-26-27 16,1 27-16,-27 0 0,0 0 16,-27-1-16,1 27 15,0-26-15,-26 26 0,26 0 16,-27 0-16,27 0 0,-26 26 16,25 1-16,1-1 15,0 0-15,26 0 0,0 0 16,0 27-16,26-27 0,27 26 15,-27-26-15,26 27 16,1-27-16,-27 0 0,26 27 16,0-27-16,-25 0 15,-1 0-15,-26 0 0,0 0 16,-26 1-16,-27-1 16,-25-26-16,25 26 15,-25 0-15,-27-26 0,27 26 16,-1-26-16</inkml:trace>
  <inkml:trace contextRef="#ctx0" brushRef="#br0" timeOffset="-44878">26160 8484 0,'0'-26'0,"0"0"0,-26-1 15,26 54 17,0-1-32,0 26 0,0 1 0,26-1 15,-26 26-15,0 1 16,0-27-16,26 27 0,-26-27 16,0 1-16,26-1 15,-26-26-15,0 0 0,27 1 16,-27-54-1,0 1-15,0-26 16,0 0-16,0-1 0,0-25 16,0-1-16,0-26 0,0 1 15,0-1-15,0 26 16,0-25-16,26 25 0,0 27 16,0-1-16,0 27 15,27 0-15,-1 26 0,0 26 16,1 0-16,25 0 0,-25 1 15</inkml:trace>
  <inkml:trace contextRef="#ctx0" brushRef="#br0" timeOffset="-44693">26239 8667 0,'-27'0'0,"-51"26"16,52 1-16,52-27 15,0 0 1,0 0-16,27 0 0,25 0 16,1 0-16,-1 0 15,27-27-15,-27 27 16</inkml:trace>
  <inkml:trace contextRef="#ctx0" brushRef="#br0" timeOffset="-44162">27103 8432 0,'0'-53'0,"0"1"0,0 26 15,0-27-15,0 27 0,0 0 16,0 0-16,0 52 16,0 0-16,0 0 15,0 27-15,0 156 16,26-130 0,-26-1-16,0 1 0,0-27 15,26 1-15,-26-1 16,0-26-16,0 0 0,0 1 15,26-27-15,-26-27 16,0 1-16,0 0 16,26-26-16,-26-1 0,0 1 15,27-27-15,-27 1 16,26-1-16,-26 27 0,26-1 16,-26 1-1,26 0-15,0 26 0,0 26 16,1 26-16,-27 0 0,26 0 15,-26 26-15,26 1 16,-26-1-16,0-26 0,26 27 16,-26-1-16,0-26 0,0 0 15,26 1-15,1-27 16,-1 0 0,0-27-16,-26 1 15,26-26-15,0 0 0,1-1 16,-27-25-16,26 25 0,0-25 15,26 25-15,-26 27 16,1-26-16,-1 52 0,0 0 16,0 26-16,0 0 15,1 27-15,-1 25 0,0 1 16,0 25-16,0 1 0,-26 0 16,0-27-16,0 27 15</inkml:trace>
  <inkml:trace contextRef="#ctx0" brushRef="#br0" timeOffset="-43488">26422 10238 0,'0'-26'0,"-26"26"0,26-26 16,0 0-16,0 0 15,0-1 1,0 54-1,0-1-15,0 0 0,0 26 16,0 1-16,0-1 16,0 1-16,0 25 0,0-26 15,0 1-15,26-27 0,-26 26 16,0-25-16,-26-27 31,26-27-31,0-25 16,-27 0-16,27-1 0,0-25 15,-26-1-15,26 1 0,0-27 16,0 0-16,0 0 16,26 1-16,1 25 0,-1 1 15,0 25-15,79-25 16,-53 51-16,0 27 16,27 27-16,-27-1 0,1 0 15,-27 26-15,26 1 16,-52-1-16,0 0 0,0 1 15,-26-1-15,0 1 16,-26-1-16,-27-26 0,27 26 16,-27-25-16,27-1 0,-53 26 31,79-52-31,0 26 0,26 1 0,0-1 16,26 26-16,0 1 15,0-27-15,27 26 0,-1 0 16,0 1-16,1-27 15,-1 26-15,0-25 0,1-27 16,-1 0-16</inkml:trace>
  <inkml:trace contextRef="#ctx0" brushRef="#br0" timeOffset="-43113">27181 10291 0,'-26'0'0,"0"0"15,0 0-15,78 0 47,-26 0-47,27-26 0,-1 26 16,0 0 0,27-27-16,-27 1 0,-26 26 15,1-26-15,-27 0 0,0 0 16,0-27-16,0 27 15,-27 0-15,1-26 0,-26 25 16,26 1-16,-27 26 16,27-26-16,0 26 0,-26 26 15,25 0-15,1 27 0,0 25 16,0-25-16,26 25 16,0 1-16,0-1 0,26-25 15,26 25-15,-25-52 0,25 27 16,0-53-16,1 0 15,25 0-15,-25-26 0,-1-1 16</inkml:trace>
  <inkml:trace contextRef="#ctx0" brushRef="#br0" timeOffset="-42689">27757 10029 0,'0'-79'0,"0"1"16,0-1-16,-26 27 0,26 26 0,0 0 15,-26 26-15,26 52 16,0-26-16,0 26 15,26 27-15,-26 26 0,26-27 16,-26 27-16,26 0 16,1 0-16,-1-1 0,0 1 15,-26 0-15,26-27 16,0 1-16,-26-1 0,27-51 16,-27 25-16,0-26 0,0-78 46,-27 26-46,27-1 0,-26-25 16,26-26-16,-26-1 16,26 0-16,0-182 15,0 182-15,26 0 16,0 27-16,1 0 16,51 52-1,-52 0-15,27 26 0,-27 0 0,0 26 16,0-25-16,0 25 0,1 0 15,-27-25-15,0-1 16,-27 0-16,1 0 0,-26 0 16,0-26-16,25 0 15,-25 0-15,0 0 0,-1 0 16,27-26-16</inkml:trace>
  <inkml:trace contextRef="#ctx0" brushRef="#br0" timeOffset="-42468">28857 10212 0,'26'0'0,"0"0"15,1 0-15,-1 0 16,-52 0 0,-1 0-16</inkml:trace>
  <inkml:trace contextRef="#ctx0" brushRef="#br0" timeOffset="-41081">26684 11679 0,'0'-27'0,"0"1"16,-27 26-16,1 0 0,0 0 15,26 53 1,0-1-16,0 0 0,0 27 16,0 26-16,26-27 15,-26 27-15,26 0 0,1-27 16,25 1-16,-26-27 0,27 1 15,-27-1-15,26-26 16,1-26-16,-27 0 0,0-26 16,26-26-16,-26 25 15,-26-25-15,27-27 0,-1 1 16,-26-1-16,0-25 0,0 25 16,0-26-16,0 27 15,0 25-15,-26 1 0,26 0 16,-27 25-16,27 54 15,-26-1 1,26 0-16,0 26 0,0-25 16,0-1-16,0 26 15,0-26-15</inkml:trace>
  <inkml:trace contextRef="#ctx0" brushRef="#br0" timeOffset="-40632">27495 11679 0,'-26'-79'0,"26"53"15,0 0-15,-26 26 0,26 26 16,0 0 0,26 26-16,-26 1 0,0 25 15,26 1-15,-26 26 16,27-1-16,-27 27 0,26-26 15,-26 0-15,0-27 0,26 1 16,-26-1-16,0-25 0,0-1 16,0-26-16,0 1 15,-26-27 1,26-27 0,-26 1-16,26 0 0,0-26 15,0-1-15,0-25 16,0-1-16,0-26 0,26 1 15,0-1-15,-26 26 16,26-25-16,0 25 0,1 27 16,-1-1-16,26 27 0,-26 26 15,0 26-15,1 1 16,-27-1-16,26 26 0,-26 0 16,0 27-16,-26-27 0,-1 1 15,1-1-15,0 1 16,-26-1-16,26-26 0,-27 0 15</inkml:trace>
  <inkml:trace contextRef="#ctx0" brushRef="#br0" timeOffset="-40151">28333 12124 0,'27'0'0,"-1"-26"15,0-1-15,0 27 16,-26-26-16,26-52 16,-26 51-16,-26 1 15,26-26-15,-26 26 0,-26 0 16,25-1-16,1 27 0,0 0 16,-26 0-16,25 27 15,1-1-15,0 26 0,0 0 16,26 1-16,-26-1 0,26 1 15,0 25-15,26-25 16,0-1-16,0 0 0,0-26 16,1 27-16,25-27 15,-26-26-15,27 0 0,-27 0 16,26-26-16,-26 0 16,0-27-16,27 1 0,-53-27 15,26 1-15,0-1 0,-26 1 16,0-1-16,0 1 15,26-1-15,-26 27 0,0-1 16,0 27-16,-26 26 16,26 26-16,0 0 15,-26 27-15,26-1 0,0 1 16,0 25-16,0-26 16,0 27-16,26-27 0,0 1 15,1-1-15,-1-26 16</inkml:trace>
  <inkml:trace contextRef="#ctx0" brushRef="#br0" timeOffset="-39537">29302 12071 0,'0'-26'16,"0"-26"-16,0 26 0,0-27 15,0 27-15,-26-26 16,0 26-16,0-1 0,-1 1 15,1 26-15,0 0 0,0 0 16,0 26-16,0 1 16,-1-1-16,1 26 0,0 0 15,0 1-15,26-1 16,-26 1-16,26-1 0,0 0 16,26-25-16,0 25 0,0-26 15,0 0-15,1-26 16,-1 0-1,52 0-15,-52-26 0,-26 0 16,27 0-16,-27-27 16,0 27-16,0-26 0,0-1 15,0 1-15,0 26 16,0 0-16,0-1 0,0 54 16,0-1-16,0 0 15,26 26-15,-26 27 16,26-27-16,0 1 0,0-1 15,1 0-15,-1-25 16,0-1-16,26 0 0,-25-26 16,25 0-1,26-79-15,-25 53 0,-1-52 16,-26 25-16,27-25 0,-27-27 31,26 26-31,-26-25 0,1-1 0,-27 26 0,0 1 16,0-1-16,0 27 15,0 26-15,-27 26 16,1 26-16,0 0 0,0 27 16,0-1-16,26 26 15,-26 1-15,26 0 0,0-1 16,0 1-16,26-1 16,-26 1-16,26-27 0,0 1 15</inkml:trace>
  <inkml:trace contextRef="#ctx0" brushRef="#br0" timeOffset="-39173">29747 12019 0,'-26'0'0,"26"-26"0,0 0 16,26 26-16,1-27 15,-1 27-15,26-26 0,-26 26 16,27-26-16,-1 26 15,0 0-15,27-26 0,-27 26 16,1 0-16,-1-26 16,53 0-1,-53 26-15,-26-27 0,1 1 16,-1 0-16,-26 0 0,0 0 16,-26-1-16,-1 1 0,1 26 15,-26-26-15,-1 26 16,1 0-16,0 0 0,-1 26 15,1 27-15,-27 51 16,53-25-16,26-1 16,0 1-16,26 0 15,53 52-15,-27-79 16,27 0-16,-27-26 0,27-26 16,-27 0-16</inkml:trace>
  <inkml:trace contextRef="#ctx0" brushRef="#br0" timeOffset="-38737">27338 14035 0,'-26'0'0,"0"0"16,52 0-1,0-26-15,0 26 16</inkml:trace>
  <inkml:trace contextRef="#ctx0" brushRef="#br0" timeOffset="-38583">27967 14114 0,'26'0'16,"0"0"0,0 0-16,1-26 0,25 26 15</inkml:trace>
  <inkml:trace contextRef="#ctx0" brushRef="#br0" timeOffset="-38442">29040 14219 0,'27'26'0,"77"-26"16,-78-26-1,-26-1-15,27 27 16</inkml:trace>
  <inkml:trace contextRef="#ctx0" brushRef="#br0" timeOffset="-36257">25532 2933 0,'0'-27'0,"26"1"16,-26 0-16,26 26 0,-26-26 15,0 0-15,0 0 16,-26 26-1,0 26-15,-1 0 16,-25 26-16,26 1 0,-27 25 16,1 1-16,26-1 15,0 27-15,-1-26 0,27 25 16,0-25-16,27-1 0,-1 1 16,26-27-16,1 1 15,-1-1-15,27-26 0,-1-26 16,1 27-16,-1-27 15</inkml:trace>
  <inkml:trace contextRef="#ctx0" brushRef="#br0" timeOffset="-35707">26422 3299 0,'0'-26'15,"-26"26"-15,26-26 0,-27 0 16,27 0-16,-26-1 16,0 27-16,0-26 0,0 26 15,-27 0-15,27 0 16,-26 26-16,26-26 0,-27 27 15,1 25-15,26-26 0,-1 26 16,27 1-16,0-1 16,0 27-16,0-27 0,27 0 15,25 1 1,0-1-16,27-26 0,-27 1 0,27-27 16,-1 0-16,1 0 0,0 0 15,-1-53-15,1 27 16,-27-26-16,53-53 15,-79 26-15,0 27 16,-26-27-16,0-25 0,-26 25 16,0 1-16,0 25 15,-1-25-15,1 25 16,0 27-16,26 0 0,-26 26 0,26 26 16,0 26-1,26 1-15,0 25 0,0-25 16,-26 52-16,27-27 0,-1 1 15,0 25-15,0-25 16,0-27-16,1 27 0,-27-27 16,26 1-16,0-27 0,0 0 15</inkml:trace>
  <inkml:trace contextRef="#ctx0" brushRef="#br0" timeOffset="-34563">27469 3587 0,'26'-26'0,"-26"-26"0,27 26 16,-27-1-16,0 1 0,0-26 16,0 26-16,0-27 15,-27 27-15,1 0 0,0 0 16,0 26-16,0 0 0,-1 0 16,-25 0-16,26 26 15,0 26-15,-27-26 0,27 27 16,0-27-16,26 26 15,0-25-15,0 25 0,0-26 16,0 0-16,26 0 0,0 1 16,1-1-16,25-26 15,-26 0-15,0 0 0,0 0 16,27 0-16,-27-26 16,-26-1-16,26 27 0,-26-26 15,0 0-15,0 0 0,0 0 16,0 0-16,0-1 15,0 54 1,0-1 0,0 0-16,0 0 0,26 0 15,1 27-15,-1-27 0,0 26 16,26-26-16,-25-26 16,25 27-16,0-27 0,1 0 15,-1-27-15,0 1 16,-25 0-16,25 0 0,-26-27 15,27 27-15,-53-26 0,26 0 16,-26-1-16,0 1 16,0-1-16,-26 1 0,-1 0 15,1 26-15,-26-1 16,26 27-16,-27 0 0,27 0 16,0 27-16,0-27 0,26 26 15,0 26-15,26-26 16,0 0-16,0 27 0,27-27 15,-1 0-15,0 27 0,1-27 16,-27 26-16,26-26 16,-26 0-16,1 1 0,-27-1 15,0 0-15,-27 0 16,1 0-16,-26-26 0,26 27 16,0-27-16,-1 0 15,1 0-15,0 0 0,26-27 16,0 1-16,26 0 15,0 0-15,27 0 16,-1-1-16,0-25 0,1 0 16,-1-1-16,1 1 0,25 0 15,-26-1-15,1 1 16,-1 0-16,-26 25 0,1-25 16,-27 26-16,-27 0 15,1 26-15,0 0 16,0 26-16,-27-26 0,27 26 15,0 0-15,0 0 16,26 27-16,0-27 0,0 26 16,26 1-16,0-27 15,0 26-15,27 1 0,-1-1 16,-26-26-16,27 0 16,-27 27-16,0-27 0,0 0 15,-26 0-15,-26-26 16,26 26-16,-26-26 15,0 0-15,0-26 0,-1 26 16,1-26-16,26 0 0,0 0 16,0-1-16,26 1 15,1-26-15,25 26 0,-26-27 16,27 27-16,-1 0 16,0 0-16,-26 26 0,1-26 15,-1 26-15,0 0 0,-26 26 16,0 0-1,0 0-15,0 27 16,-26-27-16,26 26 16,0-26-16,-26 27 0,26-27 15,0 26-15,-27-26 0,27 1 16</inkml:trace>
  <inkml:trace contextRef="#ctx0" brushRef="#br0" timeOffset="-34404">29040 3168 0,'0'-78'16,"0"-27"-16,-26 53 0,0-1 15,26 1-15,-26 26 16,26 0-16,-26 52 16,26 0-16,0 0 0,26 0 15,-26 0-15</inkml:trace>
  <inkml:trace contextRef="#ctx0" brushRef="#br0" timeOffset="-34145">29512 3299 0,'26'0'0,"0"-26"16,0 26-16,-26-26 15,26 26-15,-26-26 16,-26 0-16,0 26 0,-26 0 15,26 0-15,-1 26 16,-25 0-16,26 0 0,0 26 16,-1 1-16,27-1 15,0 27-15,27-27 0,25 0 16,-26 1-16,27-1 0,25-26 16,-26 1-16,27-1 15,0-26-15,-27-26 0,26 26 16</inkml:trace>
  <inkml:trace contextRef="#ctx0" brushRef="#br0" timeOffset="-33902">30166 2802 0,'0'-26'0,"0"-1"15,27 54 1,-1-1-16,0 26 16,0 27-16,26-1 15,1 27-15,-1 0 0,1-1 16,-27 27-16,-26 0 16,0-26-16,-53-26 0,-25 25 15,-53-25-15,0-27 0</inkml:trace>
  <inkml:trace contextRef="#ctx0" brushRef="#br0" timeOffset="-33146">21132 2069 0,'0'-27'0,"27"27"31,-27 27-15,26 25-16,-26 0 0,0 27 0,0 26 16,0 25-16,0 28 15,0-1-15,0 26 0,0 27 16,0-1-16,0-26 15,26 27-15,-26-27 0,26 0 16,-26 1-16,0-1 16,0-26-16,0 0 0,0 0 15,-26-26-15,26-26 0,0 52 16,0-105 0,0-25-16,26-27 0,-26-27 15,0-25-15,26 0 0,-26-53 16</inkml:trace>
  <inkml:trace contextRef="#ctx0" brushRef="#br0" timeOffset="-32726">21289 2645 0,'0'-53'16,"0"27"-16,-26 0 16,26 0-16,-26 26 15,26-27-15,-26 27 16,0 0-16,0 27 16,-27-1-16,27 0 0,-26 26 15,-1 1-15,1-1 16,26 1-16,-27-1 0,27 0 15,0 1-15,26-1 16,-26-26 0,26-52-16,0 0 15,26-27-15,0 27 16,0-26-16,0-27 0,1 27 16,25 0-16,-26-1 0,0 1 15,27 26-15,-1 26 16,-26 0-16,27 52 0,-1 0 15,-26 1-15,27 52 16,-1-27-16,27 27 0,-27 0 16</inkml:trace>
  <inkml:trace contextRef="#ctx0" brushRef="#br0" timeOffset="-31444">20242 340 0,'0'-78'0,"-26"25"15,26 1-15,-26 0 0,-1-1 16,1 27-16,0 0 16,26 52-1,0 0-15,0 53 16,0-27-16,0 53 0,0 0 15,0 26-15,26 26 0,-26 0 16,0 0-16,0 0 16,0 26-16,-26-26 0,26 1 15,-26-1-15,0-26 0,0-27 16,-1 1-16,1-26 16,26-27-16,-26 0 0,26-25 15,0-1-15,26-26 16,0-26-1,27-1-15,-1 27 16,0-26-16,27 0 0,157 0 16,-105 26-16,52 0 15,26 0-15,53 0 16,0 0-16,52 0 0,27 0 16,25 26-16,27-26 15,0 26-15,26-26 0,-26 26 16,26-26-16,-27 27 0,-25-27 15,-27 26-15,-25-26 16,-27 0-16,-26 26 0,-53-26 16,1 0-16,-53 0 15,-26 0-15,-27 0 0,-51 0 16,-1 0-16,-78-26 16,0 26-1,-27-26-15,1 26 0,0-27 16,-1 1-16,1 0 15,26 0-15,-79-53 16,79 27-16,26 0 16,-26-27-16,26 0 15,-27 1-15,27-27 0,0 0 16,27-26-16,-1 1 16,0-1-16,0-27 0,0 28 15,27-1-15,-1 0 0,-26 26 16,27 0-16,-1 0 15,0 27-15,-26 26 0,1-1 16,-1 27-16,-26 0 0,0 0 16,-26 26-1,-1 0 1,-25 0-16,26 0 16,-53 26-16,27-26 0,-53 0 15,1 26-15,-27-26 0,-27 0 16,-25 0-16,-52 0 15,-27 0-15,-53 0 0,-51 0 16,-1-26-16,-52 26 16,0 0-16,-26 0 0,-26 0 15,26 0-15,-1 0 0,1 26 16,53-26-16,-1 26 16,52-26-16,27 26 0,52-26 15,53 27-15,25-27 16,54 26-16,-54 0 15,210-26 1,1 0-16,-1 26 16,26-26-16,1 0 0,-1 0 15,0 0-15,1 0 16</inkml:trace>
  <inkml:trace contextRef="#ctx0" brushRef="#br0" timeOffset="-29503">20844 943 0,'26'0'16,"-26"-27"-16,27 27 15,-1-26-15,26 0 16,-52 0-16,26 0 15,1 26-15,-1-27 0,-26 1 16,0 0-16,-26 0 16,-1 26-16,-25 0 15,0 26-15,-1 0 0,1 0 16,0 1-16,-27-1 0,53 26 16,-27-26-16,27 27 15,26-27-15,0 26 0,26-26 16,27 27-16,-1-1 0,27-26 15,-27 27-15,0-1 16,27-26 0,0 53-16,-79-27 0,0-26 15,0 1-15,-27 25 0,-25-26 16,0-26-16,-27 26 16,27 1-16,-1-27 0,-25 0 15,52 0-15,-1-27 0,1 27 16,26-26-16,26-26 15,1 26-15</inkml:trace>
  <inkml:trace contextRef="#ctx0" brushRef="#br0" timeOffset="-29115">21316 1126 0,'-27'0'31,"1"0"-31,0 26 15,0-26-15,26 26 16,26-26 0,-26 26-16,79-26 15,-53 0-15,26-26 0,1 26 16,-27-26-16,26 26 16,-26-26-16,0 26 0,1-26 15,-27-1-15,0 1 16,-27 0-1,1 26-15,-26-26 16,26 26-16,-27 0 16,-25 0-16,52 26 0,-27 0 15,27 0-15,0 27 16,26-27-16,0 26 0,0 27 16,0-27-16,26 1 0,0-27 15,27 26-15,-1-26 16,0 1-16,1-27 0,-1 0 15,27-27-15,-27 1 16</inkml:trace>
  <inkml:trace contextRef="#ctx0" brushRef="#br0" timeOffset="-28928">21813 1204 0,'0'-52'0,"0"0"16,-26-27-16,26 27 0,-26-1 16,0 1-16,-1 0 0,27 25 15,0 1-15,0 0 16,27 52-16,-27 27 15,26-1 1,0 0-16,-26 27 0,26-1 16,-26 1-16,26 0 0,-26-1 15,0-25-15,27-1 0,-27 0 16,0-26-16,26 1 16</inkml:trace>
  <inkml:trace contextRef="#ctx0" brushRef="#br0" timeOffset="-28754">22206 1283 0,'-26'0'31,"26"26"16,26-26-32</inkml:trace>
  <inkml:trace contextRef="#ctx0" brushRef="#br0" timeOffset="-28271">22468 1335 0,'0'-26'16,"0"0"-16,0 0 16,-26 26-16,26-26 0,0 52 31,0 0-31,-27 131 16,27-78-16,27-1 15,-27-25-15,26 25 16</inkml:trace>
  <inkml:trace contextRef="#ctx0" brushRef="#br0" timeOffset="-27956">23541 890 0,'0'-26'0,"-26"26"0,26-26 16,0 0-16,-26-1 15,26 54 1,0-1-16,0 0 15,0 26-15,26 1 0,-26-1 16,26 27-16,-26-27 0,27 27 16,-27-27-16,26 0 15,-26 1-15</inkml:trace>
  <inkml:trace contextRef="#ctx0" brushRef="#br0" timeOffset="-27665">23149 1073 0,'-53'-52'0,"1"-26"0,0 25 15,25-25-15,27 25 16,0 1-16,27 0 16,51-1-16,1 53 0,25 0 15,1 26-15,0 27 16,0-27-16,26 26 0,-53 27 15,27-1-15,-27-25 0,-51 51 16,-1-25-16,-26 0 16,-26-27-16,-53 27 0,0-27 15,1 0-15,-1 1 16,-25-27-16,25 0 0,-52-26 31</inkml:trace>
  <inkml:trace contextRef="#ctx0" brushRef="#br0" timeOffset="-27461">24222 1073 0,'53'0'16,"-27"0"-16,0 0 16,-26 27-1,0-1-15,0 0 16,0 0-16,26 27 0,-26-1 15,0 0-15,0 1 16,26-1-16,-26 0 0,27 1 16,-27-27-16,26 0 15</inkml:trace>
  <inkml:trace contextRef="#ctx0" brushRef="#br0" timeOffset="-27315">24484 890 0,'-26'-52'0,"26"26"0,0 52 31,26 0-31,0 0 16</inkml:trace>
  <inkml:trace contextRef="#ctx0" brushRef="#br0" timeOffset="-26692">24982 1257 0,'0'-26'31,"0"-1"-31,-27 1 0,27 0 16,-26 0-16,0 0 16,0-1-16,0 1 0,-27 0 15,27 26-15,-26 0 0,-1 0 16,27 0-16,-26 0 15,26 26-15,-1 27 0,1-27 16,0 26-16,26-26 16,0 27-16,0-1 0,26 1 15,0-27-15,1 26 16,-1-26-16,26 0 0,-26-26 16,27 27-16,-27-27 0,0 0 15,26 0-15,-25 0 16,-1 0-16,0-27 15,0 1-15,-26 0 16,26 26-16,-26-26 16,0 52-1,0 0 1,0 0-16,0 1 16,27-1-16,-27 0 15,26-26-15,0 0 16,0 0-16,0-26 0,1 0 15,-1-1 1,52-51-16,-52 26 0,1-1 16,-1-25-16,0 25 0,-26-25 15,0-1-15,0-26 16,-26 27-16,0-1 0,-1 1 16,1-1-16,0 27 15,0 26-15,0 26 0,0 26 16,26 26-16,0 27 15,26-1-15,0 1 16,0-1-16,0 27 0,0-26 16,1 25-16,25-25 0,-26 0 15,0-27-15,1-26 16</inkml:trace>
  <inkml:trace contextRef="#ctx0" brushRef="#br0" timeOffset="-26196">25636 1178 0,'0'-52'16,"26"-1"-16,-26 27 0,0 0 16,27 0-1,-27-26-15,0 25 16,-27 27-16,1 27 16,0-27-16,0 26 15,-26-26-15,25 26 0,1 0 16,26 0-16,-26 0 15,26 1-15,0-1 0,0 0 16,26 0-16,-26 0 0,26 1 16,1-1-16,-1-26 15,0 0-15,0 26 0,0-26 16,0-26-16,1 26 16,-1-26-16,-26-1 0,0 1 15,0 0-15,0 0 16,0 0-1,-26 26-15,26 26 16,0 26-16,0-26 16,0 53-16,52 183 15,-26-184-15,0 27 16,1 0-16,-1-27 16,0 1-16,-26 0 0,0-27 15,0-26-15,0 0 16,-26 0-16,0-26 0,-27 0 15,27-26-15,0 0 0,-27-26 16,27 26 0,0-79-16,26 52 0,0 1 15,0 0-15,0 25 16</inkml:trace>
  <inkml:trace contextRef="#ctx0" brushRef="#br0" timeOffset="-25238">26029 838 0,'0'-26'16,"0"-1"0,0 54 15,0-1-31,0 0 0,0 0 16,26 27-16,-26-1 15,0 26-15,0-25 0,26-1 16,-26 27-16,0-27 0,0-26 15,27 27-15,-27-27 16,0 0-16</inkml:trace>
  <inkml:trace contextRef="#ctx0" brushRef="#br0" timeOffset="-25016">26081 995 0,'-26'-79'0,"0"1"0,-26-1 16,25-25-16,1 25 15,0-26-15,0 27 0,0 25 16,26 1-16,0 0 0,26 25 16,0 27-1,53 0-15,-27 27 0,0-1 16,1 0-16,-1 0 0,-26 26 16,1-25-16,-1 25 15,0 0-15,-26 1 0,-26-27 16,0 26-16</inkml:trace>
  <inkml:trace contextRef="#ctx0" brushRef="#br0" timeOffset="-24511">26081 864 0,'-26'26'0,"26"0"0,0 1 15,26-27-15,1 0 16,-1 0-16,0 0 16,0-27-16,27 27 0,-27-26 15,0 26-15,0 0 16,0 0-16,53 26 15,-79 1-15,26-1 16,-26 0-16,0 0 16,0 0-16,0 0 15,0 1-15,0-1 16,-26 0-16,0-26 16,-1 0-1,1 0-15,0 0 16,26-26-16,-26-27 15,26 27 1,26 0-16,0 0 16,-26 0-16,26-27 0,1 27 15,-1 0-15,0 0 0,0 26 16,0 0-16,1 0 16,-1 0-16,0 26 15,0-26 1,-26 26-16,26-26 0,0 0 15,1 0-15,-1 0 16,0 0 0,-26-26-16,26 26 0,-26-26 15,-26 26 1,0 0 15,-53 78-15,79-51-16</inkml:trace>
  <inkml:trace contextRef="#ctx0" brushRef="#br0" timeOffset="-7248">27103 13878 0,'0'-26'16,"0"52"31,0 0-32,0 27-15,26-27 16,-26 26-16,26 1 16,-26-1-16,26 27 0,0-27 15,-26 27-15,27-27 0,-1-26 16,0 26-16,-26-25 16,0-1-16,26 0 15,0-26 1,0-26-16,-26 0 0,27-1 15,25 1-15,-26 0 0,-26-26 16,26 26-16,1-27 16,-1 27-16,-26 0 0,26 26 15,-26 26 1,26 0-16,-26 0 16,0 1-16,26 25 15,1 0-15,-1 1 16,-26-27-16,26 0 0,0-26 15,26 26-15,-25-26 0,-1 0 16,0-26-16,0 0 16,27 0-16,-27-1 0,0-25 15,-26 0-15,26-1 16,0-25-16,-26-1 0,0 27 16,0-27-1,0 27-15,0 0 0,-26 25 0,26 1 16,-26 26-1,26 26-15,0 1 0</inkml:trace>
  <inkml:trace contextRef="#ctx0" brushRef="#br0" timeOffset="-6893">28281 14140 0,'0'-26'16,"0"0"-1,0 52 1,0 0-16,0 0 16,26 27-16,-26-1 15,26 0-15,-26 1 0,0-1 16,27 0-16,-27 1 0,0-27 16,26 26-16,-26-78 31,0 0-16,0-26-15,-26-1 0,26-25 16,0-1-16,0-26 16,0 27-16,0-1 0,0 1 15,0-1-15,0 27 0,26 26 16,-26-1-16,26 27 16,0 0-16,0 27 0,0-1 15,27 0-15,-27 0 16,26 0-16</inkml:trace>
  <inkml:trace contextRef="#ctx0" brushRef="#br0" timeOffset="-6724">28438 14245 0,'-26'0'0,"-26"26"0,25-26 15,27 26 1,27-26-16,-1 0 15,26 26-15,0-26 0,1 0 16,25 0-16,1 0 16</inkml:trace>
  <inkml:trace contextRef="#ctx0" brushRef="#br0" timeOffset="-6256">29381 14611 0,'-26'0'0,"52"0"47,0 0-47,0 0 15</inkml:trace>
  <inkml:trace contextRef="#ctx0" brushRef="#br0" timeOffset="-6126">29878 14716 0,'26'0'0,"-26"26"0,27-26 15,-1 0 16</inkml:trace>
  <inkml:trace contextRef="#ctx0" brushRef="#br0" timeOffset="-5972">30297 14716 0,'26'0'16,"1"0"-16,-1 0 0,0 0 15,0 0-15,0 0 16,1 0-16,-1 0 15,0 0-15</inkml:trace>
  <inkml:trace contextRef="#ctx0" brushRef="#br0" timeOffset="-5500">27967 15214 0,'0'-27'16,"26"27"46,0 0-62</inkml:trace>
  <inkml:trace contextRef="#ctx0" brushRef="#br0" timeOffset="-5324">28779 15345 0,'0'-27'15,"26"1"1,0 26-16,26-26 16,-26 0-16,27 26 15,-27 0-15,26 0 0</inkml:trace>
  <inkml:trace contextRef="#ctx0" brushRef="#br0" timeOffset="-5241">29486 15371 0,'26'0'0,"0"26"16</inkml:trace>
  <inkml:trace contextRef="#ctx0" brushRef="#br0" timeOffset="-5127">29904 15554 0,'27'0'0,"-1"0"0,0-26 15,0 26-15,0-26 16,1 0-16,-1-1 0,26-25 15,-26 26-15</inkml:trace>
  <inkml:trace contextRef="#ctx0" brushRef="#br0" timeOffset="11105">26527 14166 0,'0'-26'0,"0"0"16,-27 26-16,1 0 15,0 26-15,0 26 16,26 1-16,0 25 0,-26 27 15,26 0-15,0 26 0,0 0 16,0 0 0,0 157-16,0-131 0,0-26 15,26 0-15,-26 0 0,0-27 16,0 1-16,26-26 16,-26-1-16,0-25 0,0-27 15,0 0-15,0 0 16</inkml:trace>
  <inkml:trace contextRef="#ctx0" brushRef="#br0" timeOffset="11310">26029 16235 0,'0'-26'15,"26"0"1,0 26-16,1 0 15,-1 0-15,0 26 16,0-26-16,27 26 0,-27-26 16,26 26-16,0-26 15,1 26-15,-1-26 0,1 0 16</inkml:trace>
  <inkml:trace contextRef="#ctx0" brushRef="#br0" timeOffset="11447">26893 16287 0,'26'-26'16,"1"26"-16,-1-26 0,0 26 15,0-26 1,-52 52 0,0-26-16,0 26 15,-27-26-15,27 26 0,-26 0 16,-1 27-16,1-27 0,26 0 16</inkml:trace>
  <inkml:trace contextRef="#ctx0" brushRef="#br0" timeOffset="12002">27364 14716 0,'0'-26'0,"0"52"16,0 0-16,0 1 16,0 25-16,0 0 0,0 27 15,0 26-15,0-1 16,27 27-16,-27-26 0,26 26 16,-26 0-16,26-26 15,0-1-15,-26-25 0,0-1 16,0 1-16,0-27 0,0-25 15,-26-1-15</inkml:trace>
  <inkml:trace contextRef="#ctx0" brushRef="#br0" timeOffset="12354">27391 14769 0,'-53'-105'16,"27"79"-1,0 26-15,26 26 16,-26 0-16,0 0 0,-1 0 16,1 1-16,0 25 15,0-26-15,0 0 0,26 0 16,-27 1-16,27-54 31,27 1-31,-27 0 16,26-26-16,26 26 15,-26-1-15,27-25 0,-27 52 16,26-26-16,-26 26 16,27 26-16,-27 0 0,0 27 15,0-1-15,27 26 0,-27 1 16</inkml:trace>
  <inkml:trace contextRef="#ctx0" brushRef="#br0" timeOffset="12916">27234 16575 0,'0'-26'0,"0"0"0,-53 26 16,1-26-16,-1 0 0,-51 26 16,25 0-16,-52 0 0,0 26 15,0 0-15,0 0 16,1 0-16,-159 53 16,237-27-16,26-26 15,52 1-15,26-1 16,27 0-16,52 0 0,26 0 15,26 1-15,27-1 16,52-26-16,0 26 0,26-26 16,-27 0-16,28 0 15,-54 0-15,-25-26 0,-1 26 16,-78-26-16,0-27 0,-52 27 16,-53 0-16,-26-27 15,-53 27-15,-25 0 0,-27-26 16,-26 26-16,-52 26 0,-27-27 15,1 27-15,-184 0 16,210 0-16,52 0 16,0 0-16,52 27 15</inkml:trace>
  <inkml:trace contextRef="#ctx0" brushRef="#br0" timeOffset="13213">26500 16890 0,'27'0'16,"-27"26"-16,26 0 15,-26 0-15,26 0 0,-26 27 16,0-1-16,0 27 15,0 25-15,-26 1 0,26 0 16,-26 0-16,26-1 16,-27 1-16,27-26 0,0 78 15,0-79-15,0-25 16,0-27-16,0 0 16,0 0-16</inkml:trace>
  <inkml:trace contextRef="#ctx0" brushRef="#br0" timeOffset="13500">28909 17125 0,'0'26'0,"-26"27"0,0-27 16,0 26-16,0 1 0,26 25 15,-26 1-15,26-1 16,0 27-16,0-26 0,0 25 16,26-25-16,26 26 15,-26-27-15,0 1 0,1-1 16,-1-25-16,0-1 15,-26-26-15,-26 1 0</inkml:trace>
  <inkml:trace contextRef="#ctx0" brushRef="#br0" timeOffset="13776">26134 18303 0,'-53'0'0,"27"26"16,26 1-16,26-27 15,27 0-15,25 26 0,53-26 16,26 0-16,27 0 16,25 26-16,1-26 0,51 0 15,-25 26-15,0-26 0,0 0 16,-1 0-16,-52 0 15,1 0-15,-53 0 16,-27 0-16,-51 0 0,-27 0 0,-52-26 16</inkml:trace>
  <inkml:trace contextRef="#ctx0" brushRef="#br0" timeOffset="22641">16367 4975 0,'-27'-26'0,"1"-1"16,0 1-16,0 0 16,26 0-1,0 52 1,0 0-16,0 27 15,0-1-15,0 26 0,26 27 16,-26 0-16,26 0 16,-26-1-16,0 27 0,0 0 15,26 0-15,-26 26 16,0-26-16,0 26 0,0 1 16,0-1-1,0 183-15,0-157 0,0-26 16,0 1-16,0-1 0,27 0 15,-27 0-15,26 0 16,-26 26-16,0-26 0,0 1 16,0-1-16,0 0 0,0-26 15,-26 26-15,26-26 16,-27 26-16,27-26 0,-26 0 16,26 0-16,-26 0 15,26 26-15,0-26 0,0 0 16,0-27-16,0 27 0,0 0 15,-26-26-15,26 0 16,0-1-16,-26 1 0,26 0 16,-27 0-16,27-1 0,-26 1 15,26 26-15,-26-26 16,26-1-16,0 1 0,0 0 16,0 0-16,0-1 15,0-25-15,0 26 0,0-27 16,0 1-16,0-1 0,0 1 15,0 0-15,0-27 16,0 26-16,0-25 0,0-1 16,0 27-16,-26-27 15,26 27-15,0-27 0,0 27 16,0-1-16,0 1 0,0-1 16,0-25-16,0 25 15,0-25-15,0 25 0,0-25 16,0-27-16,0 26 15,0-26-15,0 0 0,-26 1 16,26-1-16,0 0 16,0 0-1,0 0-15,0 1 16,-26-1-16,26 0 16,0 0-16,0 0 15,0 0-15,0 1 16,0-1-1,0 0 17,0 0-17,0 0 1,0 1 0,-27 25-1,27-26 1,0 0-1,27-26 1,-27 27 0,26-27-1,-26-27 1,26 27-16,0 0 16,0-26-16,0 26 0,1 0 15,-1-26-15,26 26 16,1 0-16,-1 0 0,0 0 15,27-26-15,26 26 0,-27 0 16,27 0-16,26 0 16,0 0-16,26 0 0,-26-26 15,52 26-15,-26 0 16,27 0-16,-1 0 0,0 0 16,0 0-16,1 0 0,-27 0 15,0 26-15,0-26 16,-26 0-16,0 0 0,78 0 15,-130 0 1,-1 0-16,-25 0 0,-1-26 16,-26 26-16,1 0 15,-1 0-15,0 0 16,-26-27-16,-26 27 31,0 0-15,26-26-1,-27 0 1</inkml:trace>
  <inkml:trace contextRef="#ctx0" brushRef="#br0" timeOffset="24828">16393 4975 0,'-26'-26'0,"-1"-1"16,1 27-1,0-26-15,26 0 32,-26 26-17,26-26-15,26 26 31,0 0-31,0 0 0,27 0 16,-1 0-16,53 26 0,0-26 16,26 0-16,26 0 15,26 0-15,-26 26 0,53-26 16,-53 0-16,26 0 16,0 0-16,-26 0 0,0 0 15,-26 0-15,0 0 16,-26 0-16,26 0 0,-26 0 15,-1 0-15,-25 0 0,26 0 16,-27 0-16,-25 0 16,25 0-16,-25 26 0,-1-26 15,0 0-15,1 0 0,-27 27 16,0-27-16,0 0 16,27 0-16,-53 26 31,26-26-31,0 0 31,-26 26-15,0 0 15,0 0-15,0 0-16,0 1 15,26-1-15,-26 26 16,0-26-16,26 27 0,-26-1 15,27 27-15,-27-27 16,26 0-16,-26 27 0,26 0 16,-26-27-16,0 27 15,26-1-15,-26 1 0,0 25 16,0-25-16,0 26 0,26-1 16,-26 27-16,0-26 0,0 26 15,27 0-15,-27 0 16,0 0-16,26 0 0,-26-27 15,26 368 1,-26-367 0,0-1-16,0 1 0,0 0 15,0 0-15,0-1 16,0 27-16,-26-26 0,26 0 16,0-1-16,0 1 15,-26 0-15,26 0 0,0-27 16,-27 27-16,27 0 15,0-1-15,-26 184 16,0-209-16,26 26 16,0-1-16,-26 1 15,26-26-15,0 26 0,0-27 16,0 27-16,0-27 16,0 1-16,0 0 0,0-1 15,26 1-15,-26-1 0,0 1 16,0-1-16,0 1 15,0-1-15,0-25 0,0 25 16,0 1-16,0-1 0,0 1 16,0 0-16,0 25 15,0-25-15,0-1 0,0 1 16,0 0-16,0-1 16,0 1-16,0-1 15,0 1-15,0-1 0,0 1 0,-26-27 16,26 27-16,0-1 15,0 1-15,0-27 0,0 27 16,0-1-16,0-25 16,0-1-16,0 27 0,0-27 15,0 0-15,0 1 0,0-1 16,0 1-16,0-1 16,0-26-16,0 26 0,0-25 15,0 25-15,-26-26 16,26 0-16,0 1 0,-27-1 15,27 0-15,0 53 16,0-53-16,0 26 16,0-26-16,0 0 0,0 27 15,0-27-15,0 0 16,0 27-16,27-27 0,-27 0 16,0 0-16,0 0 15,0 0 1,-27 1-16,27-1 15,0 0 1,0 0-16,0 0 16,0 1-16,0-1 15,0 0 1,0 0-16,27 0 16,-27 1 15,0-54-16,0 1 1,-27 26 0,1 0-16,0-26 15,-26 26-15,25 0 16,-25 0-16,-26 0 0,-1 0 16,-26 0-16</inkml:trace>
  <inkml:trace contextRef="#ctx0" brushRef="#br0" timeOffset="27468">16497 15370 0,'-26'0'0,"0"0"16,0 0 0,0 0-1,26 27 17,0-54 46,0 54 0,0-1-78,0 0 15,0 0-15,0 27 0,0-1 16,0 0-16,0 1 16,0-1-16,26 27 0,-26-27 15,0-26-15,0 27 16,0-27-16,0 0 0,0 0 16,0 0-16,0-52 15,0 0 1,0 0-16,0-27 15,0 1-15,-26 0 16,26-1-16,0-25 0,0-158 31,26 157-31,-26 1 0,26 25 16,0 27-16,0-26 0,53 26 16,-53 26-1,27 0-15,-27 26 0,26-26 16,-26 26-16,27 0 0,-53 0 15,26 1-15,0-1 16,-26 0-16,-26 0 16,0 0-16,0-26 15,-1 27-15,-77 25 16,77-52 0,1 26-16,0-26 0,0 0 15,52 0 16,-26-26-31,26 26 16,0 0-16,1 0 16,-1 0-16,0 0 15,26 0-15,-25 26 0,25-26 16,-26 26-16,0 1 16,0-1-16,1 0 0,-1 0 15,0 26-15,0-25 0,-26-1 16,0 0-16,0 0 15,0 0-15,-26 1 0,0-1 16,-53 0 0,27-26-16,0 0 0,-1 26 15,27-26-15,-26 0 0,-1 0 16,27 0-16,0 0 16,26-26-16,-26 26 0,26-26 15</inkml:trace>
  <inkml:trace contextRef="#ctx0" brushRef="#br0" timeOffset="27925">17204 15318 0,'-26'0'16,"0"0"-16,26-26 15,-26 26-15,26 26 16,0 0-16,0 0 16,0 1-16,26 25 0,-26 0 15,0 1-15,26-1 16,-26 0-16,0 27 0,26-53 16,-26 27-16,0-27 15,0 0-15,0-52 16,-26-27-1,26 27 1,0-26-16,0-1 0,0-25 16,0 26-16,0-27 0,0 27 15,26-27-15,-26 27 16,27-1-16,-1 27 0,-26 0 16,52 26-16,-26 26 15,53 53 1,-53-27-16,0 27 0,1-1 0,-1 1 15,0-1-15,0 1 16,0-1-16,-26-25 0,26-1 16,1 1-16,-27-27 15,26 0-15,-26 0 0</inkml:trace>
  <inkml:trace contextRef="#ctx0" brushRef="#br0" timeOffset="28525">17126 15580 0,'-26'0'0,"26"-26"16,0 0-1,26 26-15,26 0 0,1 0 16,-1-27-16,0 27 16,27 0-16,0-26 0,-1 26 15,1 0-15,-27-26 0,0 26 16,1-26-16,-27 26 15,0 0-15,-26-26 0,0-1 32,-26 27-32,26-26 0,-26 0 0,0 0 15,26 0 1,0 52 0,26 26-1,0-26-15,-26 27 16,26-1-16,0 27 0,1-27 15,-27 27-15,26-1 0,-26-25 16,26-1-16,-26 0 16,0-25-16,0-1 0,0 0 15,-26-26-15,0-26 16,26-27 0,-27 27-16,27-52 0,0 25 15,-26-25-15,26-1 16,0 1-16,0-1 0,26 0 15,1 1-15,-27 25 16,26 1-16,26 26 0,-26 0 16,27 26-16,-1 0 0,0 26 15,1 0-15,-27 0 16,26 27-16,-26-27 0,-26 0 16,0 0-16,-26 27 0,0-27 15,0 0-15,-26 0 16,-1-26-1,-25 26-15,25-26 0,27 0 16,26-26-16,0 0 0,0 0 16</inkml:trace>
  <inkml:trace contextRef="#ctx0" brushRef="#br0" timeOffset="28780">18514 15161 0,'26'-26'15,"-26"52"17,0 0-17,0 0-15,26 27 0,-26-1 16,26 0-16,1 27 0,-27-27 16,26 27-16,-26-1 15,26-25-15,-26 25 0,0-25 16,0-1-1,0 27-15,0-53 0,0 0 16,-26-26 0</inkml:trace>
  <inkml:trace contextRef="#ctx0" brushRef="#br0" timeOffset="30688">16759 16811 0,'0'-27'16,"27"27"-16,-27-26 15,26 26 1,-26-26-16,0 0 0,0 0 15,0 0-15,-26-1 16,26 1 0,-27 26-16,27-26 0,-26 26 15,0 26 1,0 0-16,0 1 0,-1 25 16,27 0-16,-26 27 0,26 26 15,-26-1-15,26 1 16,0 26-16,0 0 15,0 0-15,0 0 0,0-27 16,0 1-16,0 0 0,0-26 16,0-27-16,0 0 0,0-26 15,-26-52 1</inkml:trace>
  <inkml:trace contextRef="#ctx0" brushRef="#br0" timeOffset="31244">16183 17518 0,'26'-53'0,"1"53"15,-1-26-15,0 26 0,26 0 16,27-26-16,-1 26 0,1-26 16,26 0-16,-27 26 15,27-27-15,-26 27 0,-1-26 16,1 26-16,-27-26 0,0 26 15,-25 0-15,-1-26 16,0 26-16,-26-26 16,0-1-1,0 1-15,-26 0 16,26 0-16,-26 0 16,-1-1-16,1 27 15,0 0-15,0 0 16,0 27-16,-27-1 15,27 0-15,-26 26 0,26-25 16,-1 25-16,1 0 0,26 1 16,0-1-16,0 0 15,0 1-15,26-27 0,27 0 16,-27 0-16,26 1 16,-25-27-16,25 0 0,0-27 15,-26 1-15,27 0 16,-27 0-16,-26-27 0,26 27 15,0-26-15,-26 26 0,0-27 16,0 27-16,0 0 16,-26 26-1,26 26-15,0 0 0,0 1 16,0 25-16,26-26 16,-26 26-16,27-25 0,-27 25 15,26-26-15,0 0 16,0-26-16,0 0 15</inkml:trace>
  <inkml:trace contextRef="#ctx0" brushRef="#br0" timeOffset="31488">17781 17230 0,'26'-79'0,"-26"53"15,0-27-15,0 27 0,0 0 16,-26 26-16,-1 0 15,1 0-15,-26 0 16,26 26-16,-1 27 16,-25-27-16,26 26 0,0 1 0,0-1 15,26 27-15,0-27 16,0 0-16,26-26 0,0 27 16,26-27-16,1 0 0,-1 0 15,0-26-15,27 0 16,0-26-16,-1 0 0</inkml:trace>
  <inkml:trace contextRef="#ctx0" brushRef="#br0" timeOffset="32418">18330 17282 0,'0'-52'0,"0"25"0,0 1 16,0 0-16,0 0 15,0 0-15,0-1 0,0 1 16,0 0-16,-26 26 15,0 0-15,0 0 16,0 0-16,-27 26 0,27-26 16,-26 53-16,-1-27 15,1 0-15,26 26 0,0-25 16,26 25-16,0 0 0,0-25 16,0 25-16,26-26 15,0 0-15,0-26 0,27 26 16,-27-26-16,26 0 15,-26-26-15,27 26 0,-27-26 16,0 0-16,0 0 16,0 0-16,-26-27 0,27 27 15,-27 0-15,0-27 0,0 27 16,0 0-16,-27 0 16,27 0-16,-26 26 15,26 26 1,0 0-1,0 0-15,0 0 0,0 1 16,0-1 0,26 0-16,1 0 0,25-26 15,-26 26-15,0-26 16,27 0-16,-27 0 16,26 0-16,1-26 0,-27 26 15,26-26 1,1 0-16,-27 0 0,-26-1 15,26 1-15,-26 0 16,26 0-16,-26 0 16,0-1-16,0 1 15,0 0-15,0 0 16,-26 0 0,0 26-16,0 0 15,-1 0 1,1 26-16,-26-26 0,26 26 15,0 0-15,-1-26 0,-25 26 16,52 1 0,-26 25-16,0-26 0,26 0 0,0 1 15,26 51 1,0-52-16,0 1 0,0-27 16,1 0-16,-1 0 15,0 0-15,0 0 0,26-27 16,-25 1-16,25-52 15,-26 25-15,0 27 16,1-26-16,-27-1 0,0 1 16,0-27-16,0 27 0,-27 0 15,27-1-15,-26 1 16,26 0-16,-26 25 0,26 1 16,-26 26-16,26 26 15,0 1-15,0-1 0,0 26 16,0 27-16,0-27 0,26 27 15,-26-1-15,26 1 16,0-27-16,1 27 0,-1-27 16,0 0-16,0-25 15,-26-1-15</inkml:trace>
  <inkml:trace contextRef="#ctx0" brushRef="#br0" timeOffset="32794">19116 17099 0,'0'-27'0,"0"1"16,26 26 15,0 0-15,1 0 0,25 0-16,-26 0 0,0 0 15,27 0-15,-27 0 0,26-26 16,-26 26-16,1-26 15,-1 0-15,-26 0 0,0-1 16,0 1-16,0 0 16,0-26-16,-26 25 0,-27 1 15,27 26-15,-26-26 0,26 26 16,-27 0-16,1 26 16,26 0-16,-27 1 0,27 25 15,26 0-15,-26 1 0,26 25 16,0-25-16,26-1 15,0 0-15,0 1 16,105 52 0,-78-79-16,-1-26 0,27-26 15</inkml:trace>
  <inkml:trace contextRef="#ctx0" brushRef="#br0" timeOffset="34356">20347 16706 0,'26'-26'0,"0"0"16,0-27-1,1 27-15,-27 0 0,0-27 0,0 27 16,0 0-16,-27-26 0,1 25 16,0 1-16,0 26 15,-27 0-15,-51 0 16,51 26-16,1 27 0,0-27 15,-1 53-15,27-27 16,0 27-16,0-1 0,26-26 16,0 27-16,0 0 15,0-27-15,26 26 0,26-25 16,1-1-16,-1 1 0,0-27 16,27 0-16,-1-26 15,1 0-15,0 0 0,-1-26 16,-26-27-16,27 27 15,-27-26-15,1-27 0,-27 27 16,0-27-16,0 1 0,-26-1 16,0 1-16,0-1 15,0 1-15,-26 25 0,26 1 16,0-1-16,-26 1 16,26 26-16,0 52 15,-26 26 1,26 1-16,0-1 15,0 27-15,0-1 0,0 1 16,26-1-16,-26 1 0,26 0 16,0-27-16,0 26 15,1-25-15,25-27 0,-26 0 16,0 0-16,27-26 0,-27 0 16,26-26-16,-25 0 15,25 0-15,-26 0 0,0-27 16,0 27-16,1-26 15,-27 26-15,26-53 16,-26 53-16,0 0 16,-26-27-16,26 27 0,-27 0 15,1 0-15,26 0 0,-26-1 16,0 1-16,0 26 16,0 26-1,-1 1-15,1-1 16,0 26-16,26-26 15,-26 27-15,26-27 0,-26 26 16,26-26-16,0 1 0,0-1 16,26 0-16,0 0 0,0-26 15,0 0 1,27 0-16,-27 0 0,0-26 16,0 26-16,0-26 0,1 0 15,-27-27-15,0 27 16,0 0-16,0-27 15,0 27-15,0 0 16,-27 26-16,1 0 16,26 26-16,0 0 0,0 1 15,0-1-15,0 0 16,26 26-16,1-25 0,-27-1 16,26 0-16,0 0 0,26-26 15,-25 26-15,-1-26 16,0 0-16,26-26 15,-26 26-15,-26-26 16,27 0-16,-27 0 0,26-1 16,-26-25-16,0-27 15,0 53-15,-26-26 16,26 26-16,0-27 0,0 27 16,0 0-1,26 52 1,0 0-16,0-26 15,0 27-15,1-1 0,25 26 16,-26-26-16,0 27 0,-26-27 16,27 26-16,-27 1 15,-27-1-15,1-26 16,0 0-16,0-26 0,0 26 16,-1-26-16,1 0 15,0 0-15,-26 0 16,25 0-16,27-26 0,-26 26 15,0-26-15,26 0 0,-26 0 16,26 0 0,0-1-16,26 27 31,0 0-15,0 27-16,1-27 0,-1 0 15,0 26-15,0-26 16,27 0-16,-27 0 0,26 0 15,1-26-15,-1 26 0,-26-27 16,26 1-16,-25 0 16,-1 0-16,0-105 15,-26 105 1,0-27-16,-26 27 16,0 0-16,-1 26 0,1-26 15,0 26 1,0 0-16,26 26 0,0 26 15,0-25-15,26-1 16,0 26-16,0 0 16,27 1-1,52 78-15,-79-79 16,0-26-16,-26 0 0,-52 1 16,-1-27-16,-25 0 15,-1 0-15,-52 0 16,0 0-16</inkml:trace>
  <inkml:trace contextRef="#ctx0" brushRef="#br0" timeOffset="36479">20242 9007 0,'-26'0'16,"0"0"-1,-1 0 17,1 27-17,0-27 1,-26 26 15,78-26 0,0 0-31,26 26 16,1-26-16,25 0 0,27 0 16,0 0-16,26 0 0,26 0 15,-26 0-15,26-26 16,0 26-16,0 0 15,-26-26-15,-26 26 0,0 0 16,-27-27-16,1 27 0,-53 0 16,0 0-16,-52 0 15,0 0-15,0 0 16,-27 0-16,27 0 0,0 0 16,0 0-16,-1 0 0,1 0 15,26-26 1</inkml:trace>
  <inkml:trace contextRef="#ctx0" brushRef="#br0" timeOffset="36869">21761 8719 0,'-26'-26'0,"-1"26"15,27-26-15,-26 26 16,0-26-16,0 26 16,0 0-1,26 26 1,52 26 0,-26-52-1,0 26-15,1 1 0,25-1 16,-26 0-16,27 0 15,-1-26-15,-26 26 0,26 1 16,-25-27-16,25 26 0,-26 0 16,0-26-16,1 0 15,-1 26-15,0-26 0,-26 26 16,-26 1 0,0-1-16,26 0 0,-53 26 15,27-26-15,-26 27 0,-1-1 16,1 1-16,-27-1 15</inkml:trace>
  <inkml:trace contextRef="#ctx0" brushRef="#br0" timeOffset="37752">19797 10552 0,'-53'26'16,"80"-26"0,-1 0-1,0 0-15,26 27 0,27-27 16,0 0-16,51 0 0,28 0 15,-1 26-15,52-26 16,27 0-16,-27 0 0,27 26 16,0-26-16,-27 0 15,-52 0-15,0 0 0,-26 26 16,-52-26-16,-27 0 0,-26 0 16,-52 0-1,0 0-15,0 0 0,0-26 16,-1 26-16,1 0 15,0 0-15,0 0 0</inkml:trace>
  <inkml:trace contextRef="#ctx0" brushRef="#br0" timeOffset="38011">22180 10448 0,'-53'-53'0,"27"53"15,26-26-15,0 0 16,26 26 0,27 52-1,-27-52 1,26 53-16,-26-27 0,27 0 16,-27 26-16,0 1 0,-26-1 15,0-26-15,0 27 16,-26-1-16,0 0 0,-53-25 15,1 25 1,-27-26-16,0 0 0</inkml:trace>
  <inkml:trace contextRef="#ctx0" brushRef="#br0" timeOffset="38579">20399 12699 0,'-26'0'0,"0"0"15,0 0-15,-1 0 16,54 0 15,25 0-31,0 27 0,27-27 16,-1 0-1,184 26-15,-105-26 0,-26 0 16,26 26-16,1-26 0,-1 0 16,-26 0-16,-27 0 15,1 0-15,-26 0 0,-27 0 16,-26 0-16,-26-26 16</inkml:trace>
  <inkml:trace contextRef="#ctx0" brushRef="#br0" timeOffset="38824">21970 12621 0,'-26'-26'16,"26"0"0,26 26 15,-26 26-31,53 0 0,-27 0 15,26 0-15,-26 0 16,105 132 0,-105-27-16,-26-79 15,-26-26-15,-26 26 16,0-25-16,-53-1 0,0-26 16</inkml:trace>
  <inkml:trace contextRef="#ctx0" brushRef="#br0" timeOffset="39528">20452 6860 0,'-53'0'15,"79"26"17,1-26-17,25 0-15,26 0 0,1 26 16,26-26-16,26 27 16,0-27-16,0 0 0,26 26 15,209-26 1,-287 0-16,-27 0 15,1 0-15,-27 0 0,-26-26 16,-53-1 0,27 27-16</inkml:trace>
  <inkml:trace contextRef="#ctx0" brushRef="#br0" timeOffset="39779">21656 6755 0,'-26'-26'0,"0"0"0,-1 0 16,27 0-1,27 26 1,-1 26-16,0 0 16,26-26-16,1 52 0,-1-25 15,1 25-15,-1-26 16,0 26-16,-26 1 0,-26-1 15,0-26-15,-52 27 16,0-1-16,-79-26 0,0 27 16,-79-1-16</inkml:trace>
  <inkml:trace contextRef="#ctx0" brushRef="#br0" timeOffset="42033">14350 6389 0,'0'-26'16,"-26"26"-1,26-27 1,26 27 15,0 0-15,1 0 0,-1 0-16,26 0 15,1 0-15,-1 0 0,0 0 16,1 0-16,25 0 0,-25 0 15,-27 0-15,26 0 16,-26-26-16,-52 26 31,0 26-15,0-26-16,26 27 16,-26-1-16,26 0 15,0 0-15,0 27 16,0-1-16,26 0 0,-26 27 15,0-27-15,26 53 0,-26-27 16,26 27-16,-26 0 16,26-26-16,-26 25 15,0 132-15,0-131 0,-26-1 16,26 1-16,-26 26 16,0-26-16,26 26 0,-26 0 15,-1 0-15,1-27 0,0 27 16,0 0-16,0-26 15,26 0-15,-27-1 0,1 1 16,26-26-16,-26-1 16,26 1-16,0-27 0,0 1 15,0-27-15,0 0 16,0 0-16,0 0 0,-26 1 62,52-27 1,0-27-47,0 27-16,27 0 15,209 0 1,-131 0-16,0 0 15,0 0-15,-1 0 16,1 0-16,-26 0 0,0 0 16,-27 0-16,1 0 0,-53 0 15,0 0-15,1-26 16,-54 26 15,27-26-15,0 0 15,0 0-15</inkml:trace>
  <inkml:trace contextRef="#ctx0" brushRef="#br0" timeOffset="42420">15948 9322 0,'-27'0'0,"1"-27"16,0 27-16,0 0 16,0 0-16,-1 0 15,-25 0 1,52 27-16,0-1 16,26 0-1,-26 0-15,26-26 0,1 26 16,25 0-16,-26-26 15,27 27-15,-27-1 0,0-26 16,26 26-16,-25-26 0,-1 26 16,0 0-1,-26 1 1,-26-1 0,26 0-16,-26 26 0,26-25 15,-27-1-15,1 26 0,26-26 16,-26 27-16,0-27 15,0 26-15,-1-26 0,27 1 16,-26-1-16,26 0 16,-26 0-16,26 0 15,-26-26-15</inkml:trace>
  <inkml:trace contextRef="#ctx0" brushRef="#br0" timeOffset="43481">17283 9610 0,'0'-27'15,"0"1"1,26 26-1,-26 26 1,0 1-16,0 25 16,0-26-16,0 27 0,26-27 15,-26 26-15,0 0 16,0 1-16,0-27 0,0 26 16,27-25-16,-27-1 15,0 0-15,0 0 0,26-26 16</inkml:trace>
  <inkml:trace contextRef="#ctx0" brushRef="#br0" timeOffset="44172">17257 9767 0,'-53'-105'32,"53"53"-32,0-1 0,27-25 0,-1 25 15,-26-25-15,52-1 16,-26-26-16,27 27 0,-1-27 15,27 0-15,-27 27 0,0-27 16,27 53-16,-27-27 16,1 53-16,-1 0 15,1 26-15,-1 26 0,0 26 16,-26 27-16,27-1 0,-27 1 16,0 26-16,0 26 0,-26-27 15,27 1-15,-27 26 16,26-26-16,-26-27 0,26 27 15,-26-26 1,0 104-16,0-157 16,0 0-16,-26-26 15</inkml:trace>
  <inkml:trace contextRef="#ctx0" brushRef="#br0" timeOffset="44359">17807 9583 0,'-26'0'16,"-27"-26"-16,1 26 0,26-26 16,-1 26-16,1-26 0,26 0 15,26 26 1,1 0-16,25-27 0,0 27 16,27-26-16,0 0 15,-1 26-15,1-26 0,25 0 16,-25 0-16</inkml:trace>
  <inkml:trace contextRef="#ctx0" brushRef="#br0" timeOffset="44599">18566 8981 0,'0'-26'16,"0"0"0,26 26-16,1 26 31,-27 0-31,0 27 15,0-1-15,0 0 0,26 1 16,-26 25-16,0 1 0,0-1 16,0 1-16,0-27 15,26 27-15,-26-27 0,0 1 16,0-1-16,0-26 16,0 0-16,0 0 15,0-52 1</inkml:trace>
  <inkml:trace contextRef="#ctx0" brushRef="#br0" timeOffset="44864">18671 9374 0,'0'-79'15,"-26"1"-15,26-1 16,-26 1-16,26-1 16,0-52-16,0 53 0,26 25 15,-26 1-15,26 26 16,0 0-16,26-1 0,-25 27 15,25 0-15,-26 27 0,27-1 16,-1 26-16,-26-26 16,-26 27-16,0-1 0,0 27 15,0-27-15,-26 0 16,-26-25-16,25 25 0,-25-26 16,26 26-16,-53-25 15,53-1-15,0-26 16,0-26-16</inkml:trace>
  <inkml:trace contextRef="#ctx0" brushRef="#br0" timeOffset="45164">19273 8824 0,'0'-26'0,"0"0"15,26 26-15,1 0 16,-27 26 0,26 157-1,-26-104 1,26-1-16,-26 1 0,0-1 16,0 1-16,0-1 15,26-25-15,-26 25 0,0-25 16,0-1-16,0 1 0,0-1 15,0 0-15,0-26 16,0 1-16,0-1 0,-26 0 16,0-26-1</inkml:trace>
  <inkml:trace contextRef="#ctx0" brushRef="#br0" timeOffset="46531">16890 3927 0,'0'-26'0,"0"0"16,26 26-16,1 0 15,-1 0 1,0 0 0,0 0-16,-26 26 0,26-26 15,1 0 16,-27-26-15,0 0 0,0 0-1,-27 26-15,1 0 16,26 26-16,-52 0 16,26 26-1,-1 1-15,1-1 0,26 0 16,-26 27-16,26 0 0,26-27 15,0 26-15,1 1 16,25-27-16,0-25 0,1 25 16,-1-26-16</inkml:trace>
  <inkml:trace contextRef="#ctx0" brushRef="#br0" timeOffset="46788">17519 4084 0,'0'-26'16,"-26"52"31,26 1-47,0-1 0,-27 0 15,27 26-15,-26-25 0,26-1 16,0 26-16,-26-26 15,26 0-15,-26 1 0,26-1 16,-26-26-16,26 26 0</inkml:trace>
  <inkml:trace contextRef="#ctx0" brushRef="#br0" timeOffset="47157">17493 4215 0,'0'-26'0,"0"-26"16,0 26-16,0-1 15,0-25-15,0 26 0,-27 0 16,54 52 15,-27 0-31,26 26 16,0-25-16,0 25 16,0 0-16,0 1 0,-26-1 15,27-26-15,-1 27 16,0-27-16,-26 0 0,26 0 15,0-26-15,1-26 32,-27 0-32,26-27 15,-26 27-15,26-26 16,-26 0-16,0-1 0,26 1 16,-26-1-16,0 1 0,0 0 15,0 26-15,26-27 16,-26 79 15,0 1-31,0 25 0,0-26 16,0 0-16</inkml:trace>
  <inkml:trace contextRef="#ctx0" brushRef="#br0" timeOffset="47562">18200 4189 0,'-27'0'16,"1"0"-16,26 26 47,26-26-47,-26 27 15,27-27-15,-27 26 0,26-26 16,0 0-16,0 0 15,0 0-15,0-26 16,-26-1-16,27 1 16,-27 0-1,0 0-15,0 0 0,-27 26 16,27-27-16,-26 1 16,0 26-16,0 0 0,0 0 15,0 26-15,-1 1 0,1-1 16,0 0-16,0 26 15,0 1-15,26-27 0,0 26 16,26 1-16,0-27 0,0 26 16,0-26-16,27 1 15,-1-27-15,53 0 16</inkml:trace>
  <inkml:trace contextRef="#ctx0" brushRef="#br0" timeOffset="48060">18645 4268 0,'0'-53'0,"-26"27"0,-1 0 16,27 0-16,-26 0 16,26-1-16,-26 1 15,26 52 1,0 1-16,0-1 16,0 0-16,26 26 0,-26-25 15,0 25-15,0-26 16,26 0-16,-26 0 0,27 1 15,-1-27 1,0-27 0,0 27-16,-26-26 15,26 0-15,-26 0 0,0 0 16,26 0-16,-26-1 16,0 54 15,27-1-31,-27 26 15,26-26-15,-26 0 0,26 1 16,-26-1-16,52 26 16,-25-52-1,-1 0-15,0-26 16,0 0-16,0 0 16,-26-1-16,26-25 15,1 26-15,-27-26 0,26 25 16,-26 1-16,26-26 15,-26 26-15,-26 26 16,0 26 0,-1 0-1,1-26-15</inkml:trace>
  <inkml:trace contextRef="#ctx0" brushRef="#br0" timeOffset="48244">19116 3927 0,'0'-26'16,"26"0"-16,-26 0 0,26 0 16,1 26-16,-1 0 15,0 0-15,0 26 0,27 26 16,-27 1-16,78 77 16,-77-51-16,-27 0 15,-27-1-15,1 1 0,-78-1 16,-1-25-16,-52 25 15</inkml:trace>
  <inkml:trace contextRef="#ctx0" brushRef="#br0" timeOffset="49032">11470 4111 0,'0'-27'0,"0"1"15,0 0-15,0 0 0,-26 26 16,-1 26-16,-25 0 16,26 27-16,0-1 15,26 0-15,-26 27 0,26-1 16,0 1-16,0 0 15,26-1-15,0-25 0,26-1 16,-26 0-16,27 1 0,25-27 16,-25-26-16</inkml:trace>
  <inkml:trace contextRef="#ctx0" brushRef="#br0" timeOffset="49578">11994 4320 0,'0'-26'0,"-27"0"16,1 26 0,26 26-1,0 0-15,0 0 16,0 0-16,0 27 16,0-1-16,0-26 0,0 27 15,0-27-15,0 0 16,0 0-16,0 1 0,0-54 31,26 27-31,-26-26 16,0 0-16,0-26 0,0-1 15,0 1-15,27-1 16,-27 1-16,0 0 0,0-27 16,26 53-16,-26-26 0,0 25 15,26 27 1,-26 27-16,26-1 0,0 0 15,0 26-15,-26 1 16,27-1-16,25 0 0,-52 1 16,52-27-16,-52 26 0,27-25 15,-1-1-15,0 0 16,0-26-16,0 0 16,-26-26-16,27 0 15,-27-1-15,0-25 0,26 0 16,-26-1-1,0 1-15,0-27 0,26 27 0,-26 0 16,0-1-16,0 1 0,0 26 16,0 0-16,0 52 15,0 0-15,0 0 16,0 0-16,0 0 0,0 27 16,0-27-16</inkml:trace>
  <inkml:trace contextRef="#ctx0" brushRef="#br0" timeOffset="49951">12674 4294 0,'27'0'15,"-27"26"17,26-26-1,0 0-16,0 0-15,0 0 0,1-26 16,-1 26-16,26 0 16,-26-26-16,0 26 0,1-26 15,-27-1-15,0 1 16,0 0-16,0 0 16,-27 26-16,1-26 0,0-1 15,0 1-15,0 26 0,0 0 16,-27 0-16,27 26 15,0 1-15,26-1 0,-26 26 16,26-26-16,0 27 16,0-1-16,52 79 15,-26-79-15,27-25 16,-1-27-16,0 0 16</inkml:trace>
  <inkml:trace contextRef="#ctx0" brushRef="#br0" timeOffset="50463">13329 4242 0,'0'-27'0,"0"1"16,-26 0-16,0 0 0,-1 26 15,27-26-15,-26 26 16,0 0 0,26 26-16,0 0 15,0 0-15,26 0 16,-26 1-16,26-1 0,-26 0 15,27 0-15,-1-26 0,-26 26 16,26 0-16,0-26 16,0 0-16,1 0 15,-1-26-15,0 26 16,-26-26-16,26 0 0,-26 0 16,0 0-16,0-1 15,0 1-15,0 52 47,0 1-47,26-1 0,-26 0 16,27 0-16,-1 26 15,0-25-15,26-1 0,-26-26 16,1 26-16,25-26 0,-26 0 16,0 0-16,1-26 15,25 0-15,-26-1 0,-26 1 16,26 0-16,-26 0 15,26-26-15,-26 25 0,0 1 16,-26-26-16,0 26 16,26-1-16,-26 27 0,0 0 15,0 0-15,-1 0 16,27 27-16,-26-1 16</inkml:trace>
  <inkml:trace contextRef="#ctx0" brushRef="#br0" timeOffset="50671">13853 3901 0,'26'-105'31,"-26"79"-31,26 26 16,0 26-16,27 1 15,-1 25-15,0 0 0,1 27 16,25-1-16,-25 1 15,-1 0-15,0-1 0,-25 1 16,-27-27-16,-27 0 16,-51 1-16,-1-27 0,-52 0 15,0 0-15</inkml:trace>
  <inkml:trace contextRef="#ctx0" brushRef="#br0" timeOffset="52149">21970 6075 0,'-26'0'15,"0"-27"-15,26 1 16,-26 26-16,26 26 31,0 27-31,0-27 16,0 26-16,0 1 0,0-1 15,0-26-15,0 27 16,0-1-16,0-26 0,0 0 16,0 1-16,0-1 15,-26-52 1,26-1 0,0-25-16,-27 0 15,27-1-15,-26 1 0,26-27 16,-26 1-16,26-1 0,0-26 15,0 1-15,0-1 16,26 0 0,0-52-16,27 79 0,-27 51 15,26 1-15,1 26 0,-1 0 16,0 53-16,1-1 0,-1 0 16,-26 27-16,0-27 15,-26 27-15,0-1 0,0-25 16,-26 25-16,-26-25 15,0-1-15,-1-26 0,1 27 16,-1-27-16,-25 0 16,52-26-16,0 0 15,52 26 17,0-26-32,26 26 0,-26 0 15,1 1-15,25-1 0,-26 26 16,27-26-16,-27 1 15,0 25-15,0-26 0,0 0 16,0-26-16,1 27 16</inkml:trace>
  <inkml:trace contextRef="#ctx0" brushRef="#br0" timeOffset="53544">22573 6153 0,'-27'-26'0,"1"0"15,26 0-15,-26-1 16,52 27 15,0 27-31,1-27 16,-1 0-16,0 26 0,0-26 16,0 0-16,0 0 0,1 0 15,-1 0-15,0-26 16,0 26-16,-26-27 0,0 1 15,-26 0 1,26 0-16,-26 0 0,0-1 16,-27 27-16,27-26 0,0 26 15,-26 0-15,25 0 16,1 26-16,0 1 0,0-1 16,26 26-16,-26-26 15,26 27-15,0-1 0,26-26 16,-26 27-16,26-1 0,0-26 15,0 0-15,27 1 16,-27-27-16,26 26 0,1-26 16,-27 0-16,26-26 15,1 26-15,-27-27 0,26 1 16,-26 0 0,27-79-16,-53 53 15,0 0-15,0-1 0,-26 27 16,26-26-16,-27 25 0,27 1 15,-26 0-15,0 52 32,26 27-32,0-27 15,0 26-15,0 1 16,0-1-16,26-26 0,-26 26 16,0-25-16,26 25 15,-26-26-15,27-26 0,-27 26 16,26-26-16,0 0 15,0 0-15,0 0 0,-26-26 16,26 0-16,1 0 0,-1 0 16,0-27-16,0 27 15,0 0-15,-26-26 0,27 25 16,-27-25-16,0 26 16,0 52-1,0 0 1,0 0-16,0 1 15,0-1-15,0 0 0,0 26 16,26-26-16,0 1 16,0-27-16,53 26 15,-53-26-15,0 0 0,26 0 16,-25-26-16,25-1 16,-26 1-16,0 0 0,-26 0 15,27 0-15,-27-27 16,0 27-1,-27-105-15,27 105 0,0 0 16,-26 26-16,52 26 31,-26 0-31,27 0 16,-1 27-16,0-27 0,0 26 16,0-25-16,0 25 0,-26-26 15,27 0-15,-27 0 16,0 1-16,-27-27 0,27 26 15,-26 0-15,0-26 16,-52 0 0,51 26-16,-25-26 0,26 0 0,0-26 15,-1 26-15,1-26 16,0 26-16,26-26 0,0-1 16,-26 27-16,26-26 15,26 52 1,0 79 15,0-79-31,-26 1 16,27-1-16,-1 0 0,0-26 15,0 26-15,0-26 16,27 0-16,-27 0 0,26 0 16,1-26-16,-1 0 15,0 0-15,1-1 0,-1 1 16,-26-26-16,27 26 0,-27-27 15,0 1-15,-26 0 16,0-1-16,0 1 0,0-1 16,0 1-16,-26 26 15,26 0-15,-26 26 0,-1 0 16,1 26-16,0 26 16,0-26-16,0 27 15,26-1-15,0 1 0,0-1 16,0 0-16,26 1 15,0-27-15,0 26 0,0-26 16,1 1-16,25-27 0,-26 0 16,0 0-16,1 0 15,-27-27-15</inkml:trace>
  <inkml:trace contextRef="#ctx0" brushRef="#br0" timeOffset="53965">21473 7253 0,'-26'0'16,"52"0"-1,0 0 1,26 0-16,53 0 0,0 0 15,26-26-15,26 26 16,26 0 0,367 0-16,-393 0 0,-26 0 15,-26 0-15,-27-26 16,1 26-16,-53 0 0,0 0 16,-26 26-1,-26-26-15</inkml:trace>
  <inkml:trace contextRef="#ctx0" brushRef="#br0" timeOffset="69521">13617 13747 0,'0'26'15,"-26"-26"-15,26-26 16,-26 26-16,26-26 0,0 0 16,0-1-1,26 1-15,0 0 0,0 0 16,27-27-16,25 27 16,27 0-16,26-26 0,0-1 15,52 1-15,27 0 0,25-1 16,27 1-16,26-27 15,26 27-15,-26 0 0,0 25 32,-26-25-32,0 26 0,105-27 15,-236 53-15,-27 0 0,-25-26 0,-53 26 16,0 0-16,1 0 16,-54 0 15,1 0-16,0-26 1</inkml:trace>
  <inkml:trace contextRef="#ctx0" brushRef="#br0" timeOffset="69774">17204 12516 0,'0'-26'31,"27"26"-15,-1 26-1,0-26 1,26 26-16,-25-26 0,25 27 16,0-1-16,-25 0 15,25 0-15,-26 26 0,0-25 16,-26-1-16,0 26 0,0-26 15,-26 1-15,0-1 16,-53 0-16,27 0 0,-53 0 16</inkml:trace>
  <inkml:trace contextRef="#ctx0" brushRef="#br0" timeOffset="70674">10239 13930 0,'0'-26'0,"-26"26"15,0 0-15,0 0 16,-1 0-16,1 26 16,0 0-16,-26 1 0,25-1 15,27 26-15,-26 1 16,0-1-16,26 0 0,0 1 15,52 51 1,-25-77-16,-1-1 0,0 0 16,26-26-16,-25 0 15,25-26-15,0 0 0,-25-1 16,-1 1-16,0-26 0,0-53 16,-26 53-1,0-1-15,-26 1 0,0 0 16,0-1-16,-1 27 0,-25 0 15,26 0-15,-27 26 16,27 0-16,0 0 0,26 26 16,-26 0-16,52 0 15,0-26-15</inkml:trace>
  <inkml:trace contextRef="#ctx0" brushRef="#br0" timeOffset="71172">11365 13852 0,'0'-27'0,"0"1"16,-26 0 0,0 0-16,0 26 0,-27-26 15,1 26-15,-1-26 0,-25 26 16,26 26-16,-1 0 15,1 0-15,-1 0 0,27 0 16,0 27-16,0-1 16,26 1-16,0-1 0,26 0 15,0 1-15,0-27 0,1 26 16,25-26-16,-26-26 16,27 27-16,-27-27 0,26-27 15,-26 1-15,27 0 16,-27 0-16,0-26 0,0-1 15,0 1-15,1-79 16,-27 52-16,-27 1 16,1-1-16,26 27 0,-26-27 15,0 27-15,26 26 16,-26 0-16,26 52 16,0 0-16,0 26 0,0 1 15,26 25 1,0 53-16,0-52 0,27-1 15,-27-25-15,26-1 0,-26 0 16,27 1-16,-27-27 16,26 0-16,-26-26 0,27 0 15</inkml:trace>
  <inkml:trace contextRef="#ctx0" brushRef="#br0" timeOffset="71707">11836 14009 0,'27'-53'0,"-27"1"0,26 0 16,-26-1-16,0 1 0,0 0 15,-26 25-15,-1-25 16,1 26-16,0 0 0,-26 26 16,26 0-16,-27 0 0,1 26 15,26 0-15,-27 0 16,27 0-16,0 27 0,0-1 16,26-26-16,0 27 15,0-27-15,26 26 0,-26-26 16,26 1-16,26-27 0,-25 26 15,-1-26-15,26 0 16,-26-26-16,27 26 16,-1-27-16,-26 1 15,-26 0-15,-26 26 32,26 26-17,0 0-15,0 1 16,0-1-16,26-26 15,0 26-15,1 0 16,-1-26-16,0 0 0,0 0 16,0-26-16,53-26 15,-27-1 1,-26 1-16,1-1 0,-1-25 16,0 26-16,-26-27 0,0 27 15,-26-27-15,26 27 0,-26-27 16,-1 27-16,1 26 15,0-1-15,26 1 16,0 52-16,0 1 16,0 25-16,26 27 0,0-27 15,27 26-15,-27 1 0,26 78 16,-25-78 0,-1-27-16,0 0 0</inkml:trace>
  <inkml:trace contextRef="#ctx0" brushRef="#br0" timeOffset="72164">12072 13799 0,'-26'-26'0,"-26"0"0,52 0 15,-27 0-15,27-1 16,27 1-16,-1 26 0,0-26 16,52 0-16,-25 26 0,52-26 15,-27-1-15,27 27 16,0-26-16,-1 0 0,1 0 15,-26-26-15,-27 25 16,0 1-16,1 0 0,-27-26 16,-26 25-16,-26 1 0,0 0 15,-27 26-15,1-26 16,0 26-16,-27 0 0,27 26 16,-1 0-16,1 0 0,-1 1 15,27-1-15,26 26 16,0-26-16,0 1 0,0 25 15,26-26-15,-26 0 16,27-26-16,-1 26 0,0-26 16,0 0-16,27 0 15,-27-26-15,0 0 16,-26 0-16,26 0 16,-26 0-16,0-1 15,0 1-15,0 0 16,0 52-16,26 0 15,-26 1-15,27 51 16,-1-26 0,26 106-16,-26-80 0,0 1 15</inkml:trace>
  <inkml:trace contextRef="#ctx0" brushRef="#br0" timeOffset="72867">10292 15030 0,'0'-26'0,"26"0"0,0-27 15,-26 27-15,0-26 16,0 26-16,0-1 0,0 1 16,0 0-16,-52 26 15,25 0-15,-25 0 0,0 26 16,-1 0-16,1 1 0,-1 25 15,1-26-15,26 26 0,0-25 16,26 25-16,0-26 16,0 0-16,52-26 0,0 27 15,1-27-15,-1 0 16,1-27-16,-1 27 0,0-26 16,-25 26-16,-1 0 0,-52 26 31,-27 1-16,-52 25-15,53 0 16,-27 1-16,27-1 0,0 0 16,-1 1-16,27-1 0,26-26 15,0 27-15,26-27 16,1 0-16,25 0 0,26 0 16,1-26-16,26 0 15,-27-26-15,27 26 0,-26-52 16,25 26-16,-25 0 15</inkml:trace>
  <inkml:trace contextRef="#ctx0" brushRef="#br0" timeOffset="73056">10815 15239 0,'-26'-52'15,"0"26"-15,0 0 0,-1 0 16,1-1-16,0 1 0,0 0 16,52 26-1,0 26 1,0 0-16,1 27 15,-1-27-15,26 26 0,-26-26 16,27 27-16,-27-27 0,26 0 16,-25 0-16,-1 1 15,-26-1-15,26-26 16</inkml:trace>
  <inkml:trace contextRef="#ctx0" brushRef="#br0" timeOffset="73207">10946 15082 0,'-26'-26'0,"0"0"0,0 0 16,-1 26-16,1 26 0,0 0 16,0 0-16,0 27 15,26-1-15,-27 0 0,27 1 16,0 25-16,0-25 16,0-1-16,27-26 0</inkml:trace>
  <inkml:trace contextRef="#ctx0" brushRef="#br0" timeOffset="73636">11103 14873 0,'-26'-52'0,"0"25"16,26 54-1,0-1-15,0 26 16,0 0-16,26 27 0,-26 0 15,26-1-15,0 27 0,1-27 16,-1 27-16,0-26 16,0-1-16,0 1 0,1-1 15,-27-25-15,26-27 16,0 26-16,-26-78 16,0 0-16,-26 0 15,26-53-15,-26 27 16,-1-27-16,27-25 0,-26 25 15,0-26-15,26 27 16,0-1-16,0 27 0,0-1 16,26 27-16,27 0 15,-27 26-15,0 26 0,26 0 16,-26 1-16,1 25 0,-1-26 16,0 26-16,-26-25 15,0-1-15,0 26 0,-26-26 16,0-26-16,-27 27 0,1-27 15,0 0-15,-1 0 16</inkml:trace>
  <inkml:trace contextRef="#ctx0" brushRef="#br0" timeOffset="73790">11836 15056 0,'27'0'15,"-54"0"1,1 0-16,0 0 16</inkml:trace>
  <inkml:trace contextRef="#ctx0" brushRef="#br0" timeOffset="74862">11915 14951 0,'0'-26'0,"0"0"15,0 0 1,0 78 0,0-26-16,26 27 15,-26-1-15,0 27 16,0-1-16,0 1 0</inkml:trace>
  <inkml:trace contextRef="#ctx0" brushRef="#br0" timeOffset="75994">12622 14637 0,'-26'-26'0,"26"0"16,0 0-16,-26-1 16,26 1-16,-27 26 15,1 26 1,0-26-16,26 27 0,-26-1 15,26 26-15,-26 27 16,26-53-16,0 26 16,26-25-16,-26 25 0,26-26 15,0 0-15,0 0 16,1 1-16,-1-27 0,0 26 16,0-26-16,0 0 15,1 0 1,-27-26-16,26-1 15,-26 1-15,0 0 16,0 0-16,0 0 16,0 0-16,-26-1 15,26 1-15,0 0 16,0 0 15</inkml:trace>
  <inkml:trace contextRef="#ctx0" brushRef="#br0" timeOffset="76417">12439 14532 0,'-26'0'16,"-1"0"-16,27 27 31,27-1-31,-1 0 0,0 26 16,0 1-16,26-1 16,1 1-16,-27-1 0,26 0 15,1 1-15,-1-1 0,-26 0 16,27-25-16,-27-1 15,0 0-15,0-26 0,0 0 16,-26-26 0,0 0-16,0-1 0,0-25 15,0 0-15,0-1 0,0-25 16,-26 25-16,26 1 16,0 0-16,-26-1 0,26 1 15,0 26-15,0-1 16,26 27-16,0 27 15,1-1-15,-1 0 16,0 0-16,26 0 0,-25 1 16,25-1-16,0 0 0,1-26 15</inkml:trace>
  <inkml:trace contextRef="#ctx0" brushRef="#br0" timeOffset="76993">13460 14742 0,'26'0'16,"0"-26"-16,-26 0 15,0-1 1,-26 1-16,26 0 0,-26 0 15,0 0-15,0-1 16,-1 1-16,1 0 0,0 26 16,0 0-16,0 0 15,-1 0-15,1 26 0,0 27 16,0-27-16,26 26 0,0 1 16,0-27-16,0 26 15,0 1-15,26-27 0,0 0 16,0 0-16,1 0 0,-1-26 15,26 0-15,-26 0 16,1 0-16,-1 0 0,0-26 16,0 0-16,0 0 0,-26 0 15,0-1-15,0 1 16,-26 0-16,0 26 0,26-26 16,-26 0-16,26 52 31,0 0-31,26 0 0,0 0 15,-26 27-15,26-27 16,1 0-16,-1 0 0,26 0 16,-26 1-16,0-27 15,1 0-15,-1 0 0,0-27 16,0 1-16,0 0 16,-26 0-16,27-26 0,-27-1 15,0 1-15,-27-1 0,1-25 16,0 25-16,0-25 15,0 26-15,-1-27 0,1 27 16,0 25-16,0 27 16,0 0-16,26 53 15,26-1-15,-26 1 0,26 25 16,0-26-16,0 27 16,27 0-16,-1 25 15,-26-77-15,27 25 16,-27-26-16,0-26 0,0 0 15</inkml:trace>
  <inkml:trace contextRef="#ctx0" brushRef="#br0" timeOffset="77178">14062 14637 0,'0'-52'0,"0"26"0,0-1 16,-26 27-16,26 27 15,0-1 1,0 0-16,0 0 15,0 0-15,26 1 0,-26-1 16,26 0-16,-26 0 16,27-26-16,-27 26 0,26-26 15</inkml:trace>
  <inkml:trace contextRef="#ctx0" brushRef="#br0" timeOffset="77334">14036 14402 0,'0'-27'0,"-26"27"16</inkml:trace>
  <inkml:trace contextRef="#ctx0" brushRef="#br0" timeOffset="78547">12072 15973 0,'26'-26'0,"0"-1"15,1 1-15,-1 0 0,26 0 16,-26-27-16,1 27 0,-1 0 15,-26 0-15,0 0 16,0-1-16,-26 54 16,-27-1-1,1 0-15,-27 26 0,27 1 16,-27-1-16,27 1 16,-27-1-16,1 79 15,78-105-15,26 0 16,0-26-16,27 26 15,-1-26-15,0 0 0,1-26 16,25 26-16,-25 0 16,-27-26-16,0 26 0,0 0 15,-52 0-15,0 26 16,0 0-16,-27 1 16,1 25-16,-27 0 0,27-26 15,0 27-15,25-1 0,1 1 16,26-1-16,0-26 15,0 0-15,53 27 0,-1-27 16,0-26-16,27 26 16,-1-26-16,1 0 0,26 0 15,-27-26-15</inkml:trace>
  <inkml:trace contextRef="#ctx0" brushRef="#br0" timeOffset="78761">12674 16104 0,'-26'-27'0,"0"1"0,26 0 0,-26 0 16,52 26-1,0 0-15,27 26 16,-27 0-16,26 0 0,-26 1 16,27 25-16,-1 0 15,0-25-15,-25-1 0,-1 26 16,0-26-16,0 0 0,0-26 15</inkml:trace>
  <inkml:trace contextRef="#ctx0" brushRef="#br0" timeOffset="78924">12936 16025 0,'-26'-26'0,"26"-26"15,-26 52-15,0 0 0,0 0 16,-27 26-16,27 0 0,-26 26 15,25 1-15,-25-1 16,26 0-16,26 1 0,0-1 16,0 0-16,0-25 15,26 25-15,0-52 0</inkml:trace>
  <inkml:trace contextRef="#ctx0" brushRef="#br0" timeOffset="79362">13015 15711 0,'0'-26'0,"0"52"15,0 26 1,0 1-16,26-1 0,-26 27 16,26-27-16,-26 26 15,26 1-15,1 0 0,-1-1 16,0 1-16,-26-27 15,26 27-15,-26-27 0,26 0 16,-26 1-16,0-27 16,26 0-16,-26-78 15,0 26 1,0-27-16,0-25 16,0 25-16,0-52 0,0 27 15,0-1-15,0 1 16,0-1-16,0 27 0,27 0 15,-27 25-15,26 1 0,0 26 16,0 0-16,0 26 16,1 1-16,-27-1 0,26 0 15,0 26-15,-26-26 0,0 27 16,0-27-16,-26 26 16,0-25-16,-53-1 15,53 0-15,-27-26 16,27 0-16,0 0 0</inkml:trace>
  <inkml:trace contextRef="#ctx0" brushRef="#br0" timeOffset="80336">13643 15868 0,'26'0'0,"-26"-26"15,-26 0 16,0 26-31,0 0 0,0 0 16,26 26-16,-26 0 0,26 0 16,0 0-16,0 1 15,0-1-15,26 0 0,0 0 16,0 0-16,0 0 0,27 1 16,-27-27-16,26 0 15,-26 0-15,27 0 0,-27 0 16,26-27-16,-26 1 0,-26 0 15,27 0-15,-27 0 16,0-27-16,0 27 0,-27 0 16,27 0-16,-26 0 15,0-1-15,0 1 0,0 26 16,0 0-16,-1 0 0,1 26 16,26 1-1,0-1 1,26-26-16,1 0 15,-1 0-15,0 0 0,26 0 16,-26-26-16,27 26 0,-27-27 16,26 1-1,1-52-15,-27 51 16,-26 1-16,26 0 16,-26 0-16,0 52 46,0 0-46,0 0 0,26 27 16,1-27-16,-1 26 16,26 1-16,0 25 15,-25-25-15,-1-27 0,0 26 16,-26-26-16,0 1 16,-26-1-16,0-26 0,-27 26 15,27-26-15,-26 0 16,-1 0-16,27-26 0,-26 0 15,26-1 1,-1 1-16,1 0 0,26-26 16,0-1-16,26 53 15,1-26-15,-1 26 16,0 0-16,0 0 0,0 0 16,1 26-16,-1 1 15,-26-1 1,26-26-16,-26 26 15,26-26-15,0 0 16,0 0-16,1 0 16,-1-26-16,0 0 0,0 26 15,0-27-15,-26 1 16,27-26-16,-1 26 0,0-27 16,-26 27-1,26-105-15,-26 79 16,-26 26-16,26-1 0,-26 27 15,0 0-15,-1 27 16,27-1-16,-26 26 0,0 0 16,26 1-16,-26-1 0,26 1 15,0-1-15,26 0 16,0-25-16,27-1 0,-27 0 16,26-26-16,0 0 15</inkml:trace>
  <inkml:trace contextRef="#ctx0" brushRef="#br0" timeOffset="85902">17178 16313 0,'-26'26'0,"52"-26"31,0 0-15,1 0-16,25 0 0,0 0 15,27 0-15,0 0 16,25 0-16,1-26 0,26 26 16,-26 0-16,-1 0 15,54-26 1,-106 26-16,0 0 0,-52 26 15,-26-26 1,0 0-16,0 0 16</inkml:trace>
  <inkml:trace contextRef="#ctx0" brushRef="#br0" timeOffset="86422">18776 18041 0,'-27'0'15,"1"0"1,52 0 15,1-26-31,-1 26 16,26 0-16,27-26 0,-27 26 15,53-26-15,-27 26 0,27-26 16,0 26-16,-27-27 16,1 27-16,-27 0 0,1 0 15,-27 0-15</inkml:trace>
  <inkml:trace contextRef="#ctx0" brushRef="#br0" timeOffset="88529">11444 8222 0,'0'-26'31,"26"26"-31,-26-27 0,26 27 16,0 0-16,-26-26 16,26 26-16,1 0 0,-1 26 15,-26 1-15,26-1 16,0 26-16,0 27 0,1-27 15,-1 27-15,0-1 0,0 1 16,0-1-16,0-25 16,-26-1-16</inkml:trace>
  <inkml:trace contextRef="#ctx0" brushRef="#br0" timeOffset="88815">11365 8588 0,'-78'-52'15,"25"-27"-15,-25 27 0,-1 0 16,53-1-16,-26 1 16,52 26-16,0-27 0,26 27 15,26 0-15,27 26 16,25 0-16,1 0 0,26 0 16,-26 26-16,26 0 0,-27 1 15,1 25-15,0 0 16,-53 1-16,-26 25 0,-26-25 15,0 25-15,-26-25 16,-26 25-16,-27-26 0,1 1 16,-1-1-16,1-26 0,-1 1 15,27-1-15,-1-26 16,27-26-16</inkml:trace>
  <inkml:trace contextRef="#ctx0" brushRef="#br0" timeOffset="89274">12334 8143 0,'26'0'15,"-26"26"1,0 1 0,0-1-1,26 26-15,-26-26 16,27 27-16,-1-1 15,-26 0-15,26 1 0,0-1 16,-26-26-16,26 27 16,-26-27-16,0 0 15,-26-26 1,26-26 0,-26-26-16,0 25 0,0-25 15,-1 0-15,1-27 0,26 27 16,-26-27-16,0 1 15,26-1-15,0 27 0,0-1 16,0 1-16,26 26 0,0 0 16,27-1-16,-1 27 15,79 27 1,-79-1-16,1 0 0,-1 26 16,-26-26-16,-26 1 0,0 25 15,0-26-15,-52 27 16,26-27-16,-27 0 0,1 0 15,-1-26-15,1 26 0,26-26 16,0 0-16,0-26 16</inkml:trace>
  <inkml:trace contextRef="#ctx0" brushRef="#br0" timeOffset="89733">13015 8065 0,'-26'-27'0,"26"1"16,0 0-16,0 0 15,0 0 1,26 26-1,-26 26 1,0 0 15,26-26-15,-26-26 0,26 26-16,0-26 15,-52 26 1,0 26-1,-26 0 1,25 0-16,1 0 0,-26 27 16,26-27-16,0 26 15,-1 27-15,27-27 0,0 1 16,0-1-16,27 0 0,-1 1 16,26-27-16,27 0 15,-27 0-15,27-26 0,-1 0 16,-26 0-16</inkml:trace>
  <inkml:trace contextRef="#ctx0" brushRef="#br0" timeOffset="90015">13696 8457 0,'-27'0'0,"1"0"16,0 0-16,26 27 16,26-27-1,0 0 1,1 0-16,25 0 0,0 0 15,1 0-15,-1 0 16,27-27-16,-27 27 0</inkml:trace>
  <inkml:trace contextRef="#ctx0" brushRef="#br0" timeOffset="90467">14403 7777 0,'0'-27'0,"0"1"0,-27 0 16,1 26 0,0 0-16,0 0 15,0 0-15,0 26 16,-1 0-16,1-26 0,0 27 16,0-1-16,0 0 15,-1 26-15,1-25 0,26-1 16,0 0-16,0 0 0,0 0 15,26 0 1,27 1-16,-27-27 0,26 0 16,1 0-16,-27 0 0,26 0 15,-26 0-15,1 0 16,-27 26 0,-27 0-1,1 0-15,0 0 0,0-26 16,0 27-16,0-1 0,-1 0 15,27 0-15,0 0 16,27 1-16,-27-1 16,52-26-16,-26 26 15,0-26-15,27 0 0,-27 0 16,26 0-16,1-26 16,-1 0-16,-26-1 0,26 1 15</inkml:trace>
  <inkml:trace contextRef="#ctx0" brushRef="#br0" timeOffset="90659">14612 7750 0,'-52'0'16,"26"0"-16,26 27 16,26-1-16,0 0 0,0 0 15,26 27-15,-25-27 0,25 26 16,0-26-16,1 0 15,-1 27-15,-26-27 0,27 0 16,-27-26-16,0 26 16,0-26-16</inkml:trace>
  <inkml:trace contextRef="#ctx0" brushRef="#br0" timeOffset="90832">14953 7829 0,'0'-26'0,"-27"-27"0,27 27 15,-26 26-15,0 0 0,0 26 16,26 1-16,-26 25 16,-1-26-16,1 53 0,0-27 15,0 0-15,0 1 0,-1-1 16,1 1-16,26-27 16,-26 0-16,26 0 0</inkml:trace>
  <inkml:trace contextRef="#ctx0" brushRef="#br0" timeOffset="91153">15005 7724 0,'0'-26'0,"0"0"0,26 0 16,-26-1-16,26 1 15,0 26-15,1-26 0,-1 26 16,26-26-16,1 26 0,-27-26 15,26 26-15,1-26 16,-1 26-16,-26-27 0,0 27 16,0-26-16,-26 0 15,-26 26-15,-26 0 16,26-26-16,-27 26 0,1 0 16,26 0-16,-27 26 15,27 0-15,0 0 0,0 27 16,26-1-16,-26 27 0,26 25 15,0 1-15,0 0 16,0 0-16,26 26 0,-26 0 16</inkml:trace>
  <inkml:trace contextRef="#ctx0" brushRef="#br0" timeOffset="95139">27 1387 0,'26'-26'0,"0"0"15,-26 0-15,26 0 0,-26-1 16,0 1-16,-26 0 15,26 0-15,-26 0 0,26-1 16,-26 1-16,26-26 16,-26 26-16,26 0 0,0-27 15,0 27-15,0-26 0,0 25 16,26-25-16,0 26 16,0 0-16,27-27 0,-1 27 15,0 0-15,27 0 16,-27 0-16,27-1 0,25 1 15,-25 0-15,0 0 0,209-27 32,-184 53-32,1-26 0,26 26 15,-26 0-15,0 0 16,25-26-16,1 26 0,0 0 16,0-26-16,26 26 0,0 0 15,1 0-15,25-26 16,-26 26-16,26 0 0,1 0 15,25 0-15,-26 0 0,27 0 16,-1 0-16,1 26 16,-1-26-16,1 26 0,25-26 15,-25 26-15,26-26 16,-27 26-16,27 1 0,-27-27 16,27 26-16,-27-26 0,1 26 15,26 0-15,-27-26 16,27 26-16,-27 1 0,27-27 15,-27 26-15,27 0 16,-26-26-16,25 26 0,-25-26 16,25 26-16,-25-26 0,-1 27 15,27-27-15,-27 26 16,27-26-16,0 0 0,-1 0 16,27 0-16,-26 0 15,26 0-15,0 0 0,-27 0 16,1 0-16,0 0 0,-1 26 15,1-26-15,-26 0 16,-1 26-16,1-26 0,-1 26 16,0-26-16,184 53 15,-209-27-15,-1 0 16,0-26-16,-26 26 0,27 0 16,-1 1-16,-26-1 15,26-26-15,-52 26 0,26 0 16,-26-26-16,-26 26 15,0-26-15,-1 26 0,-25-26 16,-27 0-16,1 27 0,-1-27 16,1 0-16,-1 0 15,0 0-15,-26 0 0,27 26 16,-1-26-16,27 0 16,-1 0-16,1 26 0,-1-26 15,27 0-15,-26 26 0,25-26 16,-25 26-16,0-26 15,-1 0-15,-25 27 0,-1-27 16,0 0-16,1 26 16,-27-26-16,26 0 0,-26 0 15,27 26-15,-1-26 0,0 0 16,1 26-16,25-26 16,-25 0-16,-1 26 0,1-26 15,-1 0-15,-26 0 16,0 27-16,0-27 0,1 0 15,-1 0-15,0 0 16,-26 26 0,26-26-16,0 0 15,1 26-15,-1-26 16,0 0-16,0 0 16,0 26-16,0-26 0,1 0 15,-27 26 1,26-26-16,-26 26 15,0 1 1,0 51-16,0-52 16,0 1-16,0 25 0,0-26 15,0 26-15,26 1 16,-26-27-16,26 26 0,-26 1 16,26-27-16,-26 26 15,0 1-15,27-1 0,-27 0 16,0-25-16,0 25 0,0 0 15,0 1-15,0-27 16,0 26-16,0 1 0,0-1 16,0-26-16,26 27 0,-26-1 15,26-26-15,-26 0 16,0 27-16,26-27 0,-26 0 16,26-26-1,-26 26-15,0 0 16,27-26-16,-27-26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04:37:36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9640 11705 0,'0'-26'0,"26"0"16,-26 0-16,0-53 15,26 53 1,0 0-16,-26 0 16,0 0-16,0-1 15,26 27-15,-52 0 31,0 0-31,0 27 0,-27 25 16,27-26-16,-26 26 0,26 27 16,-27 0-16,27-1 15,26 1-15,-26-1 0,26 1 16,0-27-16,26 27 0,0-27 16,27-26-16,-1 0 15,0 1-15,27-27 0,0 0 16,-1-27-16,27 1 15,-27-26-15,1 26 0,0-27 16,-27-25-16,-26 25 16,0-25-16,-26-1 0,0 1 15,-26-1-15,-26 1 0,-1-1 16,-25 1-16,-1 25 0,1 1 16,25 26-16,-25 26 15,25 0-15,1 26 0,26 0 16,0 0-16,26 0 15,0 27-15,26-27 0,0 0 16</inkml:trace>
  <inkml:trace contextRef="#ctx0" brushRef="#br0" timeOffset="286">10556 11339 0,'0'-26'16,"-26"26"-16,26-27 16,0 54-1,0-1 1,26 26-16,-26 1 0,26-1 15,0 0-15,1 1 16,-27 25-16,52 27 16,-52-53-16,26 1 0,-26-1 15,0-26-15</inkml:trace>
  <inkml:trace contextRef="#ctx0" brushRef="#br0" timeOffset="585">10478 11391 0,'-27'-52'0,"27"-1"0,-26 27 15,26 0-15,0 0 16,26 26-16,27 0 16,-1 26-16,0-26 15,27 26-15,0 0 0,25 1 16,1-1-16,-26 26 0,-1 1 15,1-1-15,-27 26 16,-26 1-16,0-27 0,-26 27 16,-26-27-16,0 1 15,0-1-15,-53 0 0,27-25 16,-27-1-16,27 0 16,0-26-16,-27 0 0,53-26 15,-26 0-15,25-27 0</inkml:trace>
  <inkml:trace contextRef="#ctx0" brushRef="#br0" timeOffset="1066">12232 11365 0,'-26'-26'0,"0"0"16,-1-1-16,1 1 16,-26-26-16,-53-27 15,53 79-15,26 0 16,-27 0-16,27 26 16,-26 1-16,25 25 0,1 0 15,0 27-15,0-27 0,26 27 16,0-27-16,0 1 15,26-1-15,-26 0 0,52 1 16,-25-27-16,-1 0 16,26-26-16,1 0 0,-1 0 15,-26 0-15,27-26 16,-1 0-16,-26-27 0,0 27 16,0-26-16,1-27 0,-27 27 15,26 0-15,-26-27 16,0 27-16,0 25 0,0 1 15,0 52 1,26 27-16,-26-27 16,0 26-16,26 27 0,0-27 15,-26 1-15,27-1 16,-1-26-16,0 27 0,26-27 16,-26-26-16</inkml:trace>
  <inkml:trace contextRef="#ctx0" brushRef="#br0" timeOffset="1279">12860 10972 0,'0'-26'16,"0"0"-16,0 52 16,0 53-1,0-53-15,0 26 16,0 27-16,0-27 0,27 27 15,-27-1-15,26-25 16,-26 25-16,26-26 16,-26 1-16,26-1 0,-26 1 15</inkml:trace>
  <inkml:trace contextRef="#ctx0" brushRef="#br0" timeOffset="1797">12730 11522 0,'-27'-26'0,"27"0"15,-26 0-15,26-1 16,26 27-16,1 0 16,-1 0-16,105-26 15,-79 26 1,27 0-16,-1-26 16,1 26-16,25-26 0,-25 26 15,0-26-15,25 26 0,-51-27 16,-1 27-16,0-26 15,-25 0-15,-1 26 0,-26-26 16,0 0-16,-26-1 16,26 1-16,-27 26 0,-25-26 15,26 26-15,0 0 0,-27 0 16,27 0-16,-26 52 16,26 1-16,-1-27 15,27 26-15,0 1 16,0-27-16,27 26 0,-1-25 15,0-1-15,0 0 0,26 0 16,1-26-16,-27 0 16,26 0-16,1 0 0,-1-26 15,-26 0-15,0 0 0,1-1 16,-1-25-16,-26 0 16,0-1-16,0 27 0,0-26 15,-26 25-15,26 1 16,-27 26-16,27 26 15,27 1-15,-1 25 16,0 27-16,0-27 0,0 27 16,1-1-16,25-26 0,-26 27 15,27-27-15,-27 1 16,0-27-16</inkml:trace>
  <inkml:trace contextRef="#ctx0" brushRef="#br0" timeOffset="6117">815 943 0,'-26'52'16,"26"27"-16,0 0 0,0 25 15,0 1-15,26 26 16,-26 0-16,26 26 0,0 0 16,-26 26-16,27 27 0,-1-1 15,26 1-15,1 235 16,-27-209-16,-26-1 16,26 1-16,-26 0 0,0-1 15,0 27-15,0-26 16,-26 26-16,0 0 0,-1 0 15,27-1-15,-52 1 16,26 26-16,0 0 0,-1-26 16,-25 26-16,26-26 15,-26 262-15,25-262 16,1-1-16,-26 1 0,26 0 16,-27-26-16,27 0 15,-26-1-15,-1-25 0,27 25 16,-26-25-16,-1-1 15,27 1-15,-26-1 0,26-25 16,-1 25-16,-25-26 0,26 27 16,0-27-16,26-26 15,-26 27-15,26-1 0,-27-26 16,27 26-16,0-26 0,0 1 16,0-1-16,0 0 15,0 0-15,0-26 0,0 0 16,0 0-16,0-27 15,0 1-15,0 0 0,27 0 16,-27-27-16,0 1 0,26-1 16,-26-25-16,26 25 15,-26-25-15,0-27 0,0 26 16,26-26-16,-26 53 16,0-27-16,0-26 15,0 27-15,0-1 0,0 1 16,0-27-16,0 0 15,0 26-15,0-26 0,0 1 16,0-1 0,0 0-1,26-26 1,0 0 0,1 0-16,-1 0 15,0 0-15,0 0 0,27 0 16,25 0-16,-26 0 15,53 0-15,0 0 0,0 0 16,26-26-16,0 26 16,52 0-16,0 0 0,27 0 15,-1 0-15,53 0 16,0 0-16,26 26 0,26-26 16,27 0-16,25 26 0,1-26 15,26 26-15,-1-26 16,1 27-16,26-27 0,-26 26 15,0 0-15,-1-26 0,27 26 16,-26-26-16,26 26 16,-26-26-16,26 27 0,0-27 15,26 0-15,-26 0 16,0 0-16,0 26 0,-26-26 16,26 0-16,0 0 0,-27 26 15,-25-26-15,26 26 16,-27 0-16,-25-26 0,25 26 15,-25 1-15,-27-1 16,26 0-16,1 0 16,-1-26-16,341 53 15,-340-53-15,25 26 0,-25-26 16,-1 0-16,-26 26 0,0-26 16,1 26-16,-27-26 15,0 0-15,0 26 0,-26-26 16,-27 0-16,263 0 15,-263 0-15,27 0 16,-26 0-16,0 26 0,-27-26 16,27 0-16,-27 27 15,1-27-15,-27 0 0,0 26 16,-26-26-16,1 0 0,-27 0 16,-27 0-16,1 0 15,-26 0-15,-1 0 0,1-26 16,-27 26-16,0 0 15,1 0-15,-1-27 0,1 27 16,-1 0-16,26-26 0,-25 26 16,25-26-16,-25 0 15,25 0-15,-25 0 0,25-1 16,-25 1-16,-27-26 16,26-1-16,-52-25 0,0-1 15,0 1-15,0-1 16,-26-26-16,0 27 0,0-53 15,-1 26-15,1-26 0,-26 0 16,52-26-16,-26 26 16,0-52-16,26 26 0,0-26 15,0-1-15,0-25 0,0-1 16,0 1-16,26-27 16,-26 1-16,0-27 0,0 0 15,0 0-15,0 0 16,0 0-16,-26 27 0,26-27 15,0 26-15,0 27 0,0-1 16,0 1-16,26-1 16,-26 27-16,0-27 0,-26 27 15,-1 0-15,1-1 0,0 1 16,-26 26-16,-1-26 16,27-1-16,-26 1 0,-1 26 15,1-26-15,0-1 16,25 1-16,-25 0 0,26 26 15,0-27-15,-1 27 0,1 0 16,0-26-16,0 26 16,0 0-16,-1 0 0,1-1 15,-26 1-15,26 26 16,0-26-16,-1 26 0,27 0 16,-26 1-16,0-1 0,26-27 15,-26 28-15,26-28 16,-26 1-16,26 26 0,0-26 15,0 26-15,0 0 16,26 0-16,-26 27 0,26-27 16,0 26-16,-26 0 0,26 1 15,1-1-15,-1 0 16,0 0-16,0 27 0,-26-27 16,26 27-16,-26-1 15,0 0-15,0 1 0,0 25 16,0-25-16,0 26 0,0-1 15,-26 1-15,26-1 16,0 1-16,-26 0 0,26-1 16,0 1-16,0 0 0,0-1 15,0 1-15,0-27 16,0 27-16,0 0 0,26-1 16,-26 1-16,0-1 15,26 1-15,-26 0 0,26-1 16,-26 1-16,27-27 15,-27 27-15,26 26 0,-26-27 16,0 1-16,26 0 0,-26-1 16,0 1-16,0 26 15,0-27-15,0 27 0,0 0 16,0 0-16,0 0 16,0-1-16,-26 1 15,26 0-15,0 0 0,0 0 16,0 0-16,0-1 15,0 1-15,0 0 16,0 0-16,0 0 0,0-1 16,-26 27 31,-1 0-47,1 0 15,0 0-15,0 0 0,-26 0 16,-1 27-16,-25-27 15,25 0-15,-51 26 0,25-26 16,-52 0-16,26 26 16,-26-26-16,-26 0 0,0 0 15,-26 26-15,0-26 0,-27 0 16,-26 0-16,1 0 16,-27 0-16,-26 0 0,26 0 15,-52 0-15,26 0 16,0-26-16,0 26 0,0 0 15,0 0-15,-1 0 0,28 0 16,-27 0-16,26 0 16,-26 0-16,0 0 0,-27 26 15,27-26-15,-26 0 0,0 26 16,-26 1-16,-27-27 16,27 26-16,-53 0 0,26 0 15,-26 0-15,1 0 16,-27 1-16,0-1 0,26 0 15,-26 0-15,0 0 16,0 1-16,26 25 0,-26-26 16,26 0-16,-366 53 15,392-53-15,1 0 16,25 0-16,1 1 0,0-1 16,25 0-16,1 0 15,0 0-15,26-26 0,26 27 16,0-1-16,0-26 0,27 0 15,25 0-15,1 26 16,-1-26-16,27 0 0,0 0 16,25 0-16,1 0 15,0-26-15,26 26 0,0 0 16,27 0-16,-1-26 0,0 26 16,0 0-16,27 0 15,-1 0-15,1-27 0,-1 27 16,1 0-16,-1 0 15,1 0-15,-1 0 0,0 0 16,1 0-16,-27 0 0,27 0 16,-1 0-16,-26 0 15,27 0-15,-1 0 0,-26 0 16,27 0-16,-1 0 16,27 0-16,-27 0 0,27 0 15,0 0-15,-1 0 0,1 0 16,-1 0-16,1 0 15,0 0-15,-1 0 0,-25 0 16,25 0-16,-25 0 16,-1 0-16,27 0 15,-27 0-15,27 0 0,0 0 0,-1 0 16,27 0-16,-26 0 16,26 0-16,-1 0 15,27 27 16,0-1-31</inkml:trace>
  <inkml:trace contextRef="#ctx0" brushRef="#br0" timeOffset="9587">1182 10527 0,'26'26'16,"-26"0"-16,0 27 0,26 25 0,-26 1 15,26 26-15,0-1 16,-26 53-16,27-26 0,-27 53 16,26-27-16,-26 0 15,0 26-15,0-52 0,0 26 16,0-26-16,-26 0 0,26 0 16,0-26-16,0 26 15,0-27-15,0 1 0,26 26 16,-26-52-16,26 25 15,0 1-15,0-26 0,1 25 16,-1-25-16,-26 0 0,26-1 16,-26 1-16,0-27 15,0 27-15,0-27 0,0 0 16,0 1-16,-26-27 0,26 26 16,0-26-16,-26-26 15,26 27-15,0-1 31,26-26-15,0 0-16,0 0 16,26 0-16,1 0 0,25 0 15,27 0-15,0-26 0,26 26 16,0 0-16,26-27 16,0 27-16,26-26 0,1 26 15,-1 0-15,53-26 0,-27 26 16,53 0-16,0-26 15,0 26-15,26-26 0,0 26 16,26 0-16,0-26 16,0 26-16,1 0 0,-1 0 15,0 0-15,0 0 0,27 0 16,-1 0-16,-26 0 16,27 26-16,25-26 0,-25 26 15,25-26-15,-25 26 16,25-26-16,-25 26 0,-1 0 15,1-26-15,-27 27 16,0-1-16,0-26 0,-26 26 16,27 0-16,522 27 15,-575-27 1,26-26-16,-26 26 0,0 0 16,497 27-1,-497-53-15,-26 26 16,26 0-16,-27-26 0,27 26 15,-26 0-15,0 0 16,-1-26-16,1 27 0,0-1 16,-1 0-16,1-26 0,0 26 15,-1 0-15,-25 1 16,26-27-16,-27 26 0,1 0 16,-27 0-16,0 0 15,0-26-15,1 27 0,-27-1 16,0-26-1,0 26-15,157 26 0,-157-52 16,-26 26-16,0 1 0,0-27 16,-26 26-16,0-26 15,-1 0-15,-25 0 0,-27 0 16,1 0-16,-1 0 16,-26 0-16,0-26 0,1 26 15,-27-27-15,26 27 0,-26-26 16,0 0-16,-26 0 15,26 0-15,-27-27 0,27 27 16,-26-26-16,0 26 0,26-27 16,-26 1-16,26-27 15,-26 27-15,26-27 0,0 1 16,0-1-16,0-26 0,0 1 16,0 25-16,26-52 15,-26 27-15,26-27 0,0 0 16,-26-26-16,26 26 15,1 0-15,-27-26 0,26 26 16,0 26-16,0-26 0,-26 26 16,26 1-16,1-1 15,-1 0-15,0 0 0,0 1 16,0-1 0,0 0-16,1 0 0,-27 1 0,26-27 15,-26 26-15,0 0 16,-26 0-16,-1 27 0,27-27 15,-26 27-15,0 25 0,0-25 16,0 25-16,0 1 16,-1 26-16,27-27 0,-26 27 15,0-26-15,26 26 16,-26-1-16,26 1 0,-26 0 16,26 0-16,0 0 15,0-1 1,0 1-16,0 0 31,0 0 16,-27 26 0,1-26-47,0 26 0,-26 0 15,-1 0-15,-25 0 16,-27 0-16,-52 0 0,0 0 16,-53 0-16,1 0 0,-53 0 15,0 0-15,-26 0 16,0 26-16,-26-26 16,26 0-16,-26 26 0,25-26 15,-25 0-15,26 26 0,-26-26 16,0 26-16,-341 1 15,315-1-15,-27-26 16,1 26-16,-1-26 0,-26 0 16,27 26-16,25-26 15,-314 0 1,341 26-16,26-26 0,0 0 0,0 0 16,26 0-16,-26 0 15,26 0-15,-26 27 0,0-27 16,-26 0-16,26 26 15,0-26-15,0 26 0,0-26 16,26 26-16,26-26 0,27 0 16,26 0-16,-1 0 15,1 0-15,26 0 0,0 0 16,26 0-16,-26-26 16,52 26-16,-26 0 0,26 0 15,-26 0-15,27 0 0,-1 0 16,0 0-16,0 26 15,1-26-15,-1 0 0,0 26 16,0-26-16,1 0 0,-27 27 16,26-27-16,0 0 15,-26 26-15,27-26 0,-1 0 16,0 0-16,0 0 16,1 0-16,25 0 0,1 26 15,-1-26-15,0 0 0,1 0 16,-1 0-1,27 0-15,-27 26 0,1-26 0,-1 0 16,-25 0-16,25 26 16,0-26-16,1 0 0,-27 0 15,27 0-15,-1 0 0,0 0 16,1 26-16,-27-26 16,27 0-16,-27 0 0,26 0 15,-25 27-15,25-27 16,-26 0-16,27 0 0,-1 26 15,27-26-15,-1 0 0,1 0 16,0 0-16,-1 0 16,27 0-16,-26-26 0,26 26 15,-1-27-15,1 27 16,0-26 0,0 0-16,0 26 0,-1-26 15,1 26-15,0-26 16,0 26-16,0 0 0,-27 0 15,27 0-15,-26 0 16,-1 0-16,27 0 0,-26 0 16,-1 0-16,1 0 0,0 0 15,-1 0-15,-25 26 16,25-26-16,1 0 16,0 0-16,-1 0 0,27 0 15,-26 26-15,26-26 0,-1 0 16,1 0-16,0 0 0,26-26 15,-26 26 1,0-26 15,-1 26-15,1 0-16,0 0 0,0 0 16,0 0-16,0 0 15,-27 0-15</inkml:trace>
  <inkml:trace contextRef="#ctx0" brushRef="#br0" timeOffset="9654">1260 10763 0,'-26'0'16,"52"0"0,0 0-16,27-26 15</inkml:trace>
  <inkml:trace contextRef="#ctx0" brushRef="#br0" timeOffset="13304">1627 7359 0,'0'-27'16,"-26"27"-16,-1 27 16,1-27-16,26 26 15,-26 26-15,0 1 0,0-1 16,26 26-16,-26 27 16,-1-26-16,1 25 0,0 27 15,26-26-15,-26 0 16,0 0-16,-1 104 15,27-104-15,0-27 0,0 27 16,0-26-16,0-1 16,0 1-16,0-1 0,0 1 15,0-27-15,0 1 16,0 25-16,0-52 0,0 27 16,0-27-16,0 26 0,-26-25 15,26-1 1,0 0 15,26-26-31,1 0 16,-1 26-16,0-26 15,26 0-15,-25 26 16,51-26-16,-26 26 0,53-26 16,-26 0-16,26 0 15,25 0-15,1 0 0,0 0 16,26-26-16,1 26 0,-1 0 15,26-26-15,0 26 16,27-26-16,-1 26 0,1 0 16,-1-26-16,27 26 15,0-26-15,25-1 0,-25 27 16,26-26-16,0 0 0,26 26 16,-26-26-16,-1 0 15,28 26-15,-28-27 0,27 1 16,-26 26-16,-26-26 15,26 26-15,-27-26 0,1 26 16,0 0-16,-27-26 0,1 26 16,-1-27-16,-25 27 15,25 0-15,-26-26 0,1 26 16,-1-26-16,0 26 16,-26 0-16,0-26 0,1 26 15,103 0 1,-156 0-16,26-26 0,-26 26 15,0 0-15,26 0 0,-27 0 16,27 0-16,0-26 16,0 26-16,26 0 0,-26 0 15,26 0-15,-26 0 0,26 0 16,-26 0-16,26 0 16,0 0-16,1 0 0,-1 0 15,0 0-15,0 0 16,26 0-16,0 26 0,1-26 15,25 0-15,1 0 0,-1 26 16,1-26-16,-1 26 16,1-26-16,-1 26 0,27 0 15,-27-26-15,1 27 0,25-1 16,-25-26-16,-1 26 16,1 0-16,-1 0 0,210 1 15,-209-1 1,-1-26-16,1 26 0,-27 0 15,0-26-15,1 26 16,-27-26-16,0 27 0,-26-27 16,-26 26-16,26-26 0,-27 26 15,1-26-15,-26 26 16,25-26-16,-25 0 0,26 26 16,-27-26-16,1 0 15,-1 26-15,-25-26 0,25 0 16,1 0-16,-27 0 0,1 27 15,25-27-15,-26 0 16,27 0-16,0 0 0,-27 0 16,26 26-16,1-26 0,0 0 15,-1 0-15,1 26 16,-1-26-16,1 0 0,-1 0 16,1 0-16,0 26 15,-1-26-15,-26 0 0,27 0 16,-27 0-16,1 0 0,-1 0 15,0 0-15,1 0 16,-1 0-16,1 0 0,-27 0 16,26 0-16,-26 0 15,27 0-15,-27 0 16,52 0-16,-51 26 0,25-26 16,-26 0-16,0 0 15,1 0-15,-1 27 16,-26-54 15,0 1-15,0 0-1,-26 0-15,26 0 0,0-1 16,0 1-16,-27-26 16,27 26-16,0-53 0,0 27 15,-26-27-15,26 1 0,-26-1 16,26 1-16,-26-1 15,26-26-15,0 27 0,0-27 16,0 26-16,0-25 16,0 25-16,26-26 0,-26 1 15,26-1-15,-26 0 0,0 27 16,26-27-16,-26 0 16,0 27-16,0-1 0,0 0 15,-26 27-15,26 0 16,-26-1-16,26 1 0,-26 26 15,26 0-15,-26-1 0,26 1 16,-27 0-16,27 0 16,-26 0-16,26-1 0,-26 27 15,26-26-15,0 0 0,-26 26 16,26-26-16,0 0 16,0 0-16,0-1 15,0 1 1,-26 26-1,26-26-15,-26 26 32,-1-26-17,1 26-15,0 0 16,0 0-16,-131 0 16,78 0-16,1 0 15,-27 0-15,0 0 16,-52 0-16,0 0 0,-26-26 15,-27 26-15,1 0 16,-53 0-16,-26-27 0,0 27 16,-27 0-16,1 0 0,-26 0 15,-27 0-15,27 0 16,-53 0-16,0 0 0,-26 27 16,0-27-16,-26 0 15,26 26-15,-52-26 0,26 26 16,-27-26-16,27 26 0,-26-26 15,26 26-15,-1 1 16,28-1-16,-1 0 0,26 0 16,0 0-16,26 0 15,27 1-15,0-1 0,25 0 16,-261 26 0,288-52-16,26 27 0,0-1 15,27-26-15,-27 26 0,26 0 16,-235-26-1,261 26-15,1-26 0,26 0 16,-1 0-16,1 0 0,-26 27 16,25-27-16,1 0 15,-26 26-15,25-26 0,-25 0 16,25 26-16,-25 0 16,26-26-16,-27 26 0,27-26 15,0 0-15,-1 0 0,1 26 16,26-26-16,0 0 15,26 0-15,0 0 0,26 0 16,0 0-16,1 0 0,25 0 16,1 0-16,-1 0 15,0 0-15,27 0 0,-26 27 16,51-27-16,-25 0 16,0 26-16,25-26 0,1 0 15,0 0-15,0 26 0,0-26 16,-1 0-16,-25 0 15,26 0-15,-26 26 0,-1-26 16,-25 0-16,25 0 16,-25 0-16,-1 26 0,1-26 15,-1 0-15,0 27 16,-104-27-16,131 0 16,-27 26-16,27-26 0,-1 0 15,1 0-15,26 0 16,0-26-16,0 26 0,-1 0 15,1 0 1,52 0 31,1 0-47</inkml:trace>
  <inkml:trace contextRef="#ctx0" brushRef="#br0" timeOffset="14769">9273 8144 0,'0'-26'16,"-26"26"-1,26 26 1,0 27-1,0-27-15,0 26 0,26-26 16,-26 27 0,26 51-16,-26-51 0,0-27 15,26 0-15,-26 0 16,0 0-16,0 1 0,0-54 31,-26 1-15,26-26-16,-26 0 0,0-1 15,26-25-15,-26-1 16,-53-314 0,79 315-16,0 25 15,26 1-15,0 26 16,1 26-16,25 0 0,0 26 16,-25 0-16,25 27 0,-26-1 15,0 0-15,1 1 16,-27 25-16,0-25 0,0-1 15,-27 0-15,1 1 16,0-27-16,-26 26 0,25-26 16,-25 1-16,26-1 0,0-26 15,-1 26-15,54-26 32,-1 0-32,0 0 0,26 26 15,1-26-15,-1 26 0,1-26 16,-1 27-16,26-1 0,-25 0 15,-1 0-15,-26 0 16,27 0-16,-1 1 16,-26-1-16</inkml:trace>
  <inkml:trace contextRef="#ctx0" brushRef="#br0" timeOffset="15160">10032 8301 0,'-26'0'16,"26"26"15,26-26-31,27 0 16,-27 0-16,26 0 15,1 0-15,-1 0 0,0 0 16,1-26-16,-27 26 15,0-26-15,0-26 16,-52 26 0,0-1-16,-26 1 15,25 0-15,-25 0 0,0 0 16,-1 26-16,1-27 16,0 27-16,25 0 0,1 27 15,26-1-15,-26 0 16,26 26-16,0 1 0,26-1 15,0 27-15,1-27 0,-1 0 16,26 1-16,1-27 16,-1 26-16,0-52 0,27 26 15,-1-26-15</inkml:trace>
  <inkml:trace contextRef="#ctx0" brushRef="#br0" timeOffset="15664">11080 8144 0,'-26'-26'0,"-1"0"0,1 0 16,0-1-16,0 27 0,0-26 15,-27 26-15,27-26 16,0 26-16,0 0 0,0 26 16,-1 0-16,1 1 0,0-1 15,0 26-15,26-26 16,0 27-16,-26-1 0,26-26 15,26 0-15,-26 1 16,26-1-16,0 0 0,27-26 16,-27 0-16,26 0 15,1 0-15,-27-26 0,26 0 16,-26-1-16,0-25 0,1 26 16,-1 0-16,-26-27 15,0 27-15,0 0 0,0 0 16,0 52-1,0 26 1,0 1-16,26-1 0,0 27 16,0-1-16,27 1 15,-27-1-15,26 1 0,-26-1 16,1-25-16,-1-1 0,0 1 16,-26-27-16,-26 0 15,0 0-15,-1-26 0,-25 0 16,-26 0-16,-1 0 15,27-26-15,-27-26 0,-52-27 32,53 0-32,78 53 0,0-26 15,0 26-15,26-1 0</inkml:trace>
  <inkml:trace contextRef="#ctx0" brushRef="#br0" timeOffset="15820">11473 8301 0,'0'26'47,"-27"-26"-47</inkml:trace>
  <inkml:trace contextRef="#ctx0" brushRef="#br0" timeOffset="19884">2124 1729 0,'-26'-27'15,"0"27"-15,26-26 0,-26 26 16,0 0-16,-1 26 16,1 1-1,26 25-15,0-26 16,-26 27-16,26-1 0,0 27 16,0-1-16,0 1 15,0-1-15,0 27 0,0 0 16,26 26-16,-26-27 0,0 27 15,26 0-15,-26-26 16,0 26-16,0 0 0,0 0 16,0 0-16,-26 157 15,26-131-15,-26-26 16,26 26-16,-26 0 0,26-26 16,0 0-16,-26 0 15,26-26-15,0-1 0,0 1 16,0-26-16,0 25 15,26 53-15,-26-78 16,26-27-16,-26 27 16,26-27-16,-26 1 0,0-1 15,0 0-15,26-25 0,-26-1 16,0 0-16,0 26 16,0-26-16,0 1 15,0-1-15,0 0 0,0 0 16,0 0-1,0 1-15,27-27 0,-27 26 16,0 0-16,26-26 16,-26 26-16,0 0 0,26 1 15,-26-1-15,26 0 16,-26 0-16,0 0 16,0 0-16,0 1 0,26-1 15,-26 26-15,0-26 16,0 1-16,0-1 0,0 0 15,0 0-15,27 0 16,-1 0 0,0-26-16,0 0 15,0 0-15,27 0 16,-1 0-16,0 0 0,27-26 16,0 26-16,25 0 0,-25-26 15,52 26-15,0-26 16,0 26-16,26-26 0,26 0 15,0 26-15,1-27 0,706-25 32,-628 52-32,-27 0 15,53-26-15,1 26 16,-1 0-16,26 0 0,26 0 16,1 0-16,-1 0 15,27 0-15,25 0 0,1 0 16,0 0-16,26 0 0,0 0 15,0 0-15,0 0 16,0 0-16,0 0 0,-26 0 16,-1 0-16,1 26 0,-26-26 15,-1 0-15,-25 0 16,-1 0-16,1 0 0,313 26 16,1-26-1,-341 0-15,-26 0 16,0 0-16,0 26 0,-26-26 15,0 0-15,-26 0 16,-27 27-16,1-27 0,-1 0 16,1 26-16,-27-26 15,0 0-15,-26 26 0,27-26 16,-54 0-16,28 0 0,-27 26 16,-27-26-16,27 0 15,-26 0-15,0 0 0,-1 0 16,1 0-16,0-26 15,26 26-15,0 0 0,26-26 16,-26 26-16,26-26 16,0 26-16,-26-27 15,26 27-15,0-26 0,0 26 0,-26-26 16,0 26-16,0-26 16,0 26-16,-26-26 0,-1-1 15,1 27-15,0-26 16,-26 26-16,-1-26 0,1 26 15,-1-26-15,-25 26 0,25 0 16,-26 0-16,1 0 16,-1-26-16,1 26 0,-1 0 15,0 0-15,1 0 0,-1 0 16,0 0-16,1-26 16,-27 26-16,26 0 0,-25 0 15,-1 0-15,0 0 16,-26-27-1,-26 27 17,0-26-32,-1 26 15,27-26 1,-26 26-16,26-26 0,-26 0 16,26-1-16,-26 1 0,26 0 15,-26-26-15,26-1 16,-27 1-16,1-27 0,26 1 15,-26-27-15,0 27 0,26-27 16,0-26-16,0 26 16,0-26-16,0 26 0,26-25 15,-26-28-15,26 27 16,0 1-16,-26-1 0,0 0 16,0 0-16,0 0 0,-26 0 15,0 0-15,0 0 16,-26 26-16,-27-26 0,27 0 15,-27 27-15,0-27 0,1 26 16,-1-26-16,27 26 16,26 1-16,-27-1 0,27 26 15,26 1-15,0-1 16,0 1-16,0-1 0,0 27 16,0-1-16,26 1 15,-26 0-15,0-1 0,27 27 16,-27-26-16,0-1 0,26 27 15,-26 0-15,0-26 16,0 25-16,26 1 0,-26 0 16,26 0-16,-26 0 15,0-1-15,26 27 0,-26-26 16,0 0-16,27 26 0,-27-26 16,0 0-1,-27 0 1,27-1-1,-26 27-15,26-26 16,0 0-16,0 0 31,0 0-31,0-1 32,-26 27-17,26-26-15,-26 26 16,0-26-16,-1 26 0,-25 0 15,26 0-15,-26-26 0,-27 26 16,27 0-16,-53-26 16,26 26-16,-25 0 15,-1 0-15,-26-27 0,26 27 0,-26 0 16,0-26-16,-26 26 16,0 0-16,26-26 0,-26 26 15,-26 0-15,26 0 0,-1 0 16,28 0-16,-28 0 15,1 26-15,26-26 0,-26 26 16,26-26-16,-26 27 16,26-1-16,-26-26 0,-26 26 15,0-26-15,-210 26 16,183-26-16,1 26 16,-27-26-16,27 0 0,-27 0 15,27 0-15,-1 0 16,1 0-16,25 0 0,-25 0 15,25 0-15,1 0 16,-183-26 0,208 26-16,-25 0 0,-26 0 0,25 0 15,-25 26-15,-1-26 16,1 0-16,-1 27 0,1-27 16,-1 0-16,27 26 0,0-26 15,0 0-15,-1 26 16,27-26-16,0 0 0,-26 26 15,26-26-15,0 26 16,-1-26-16,-25 0 0</inkml:trace>
  <inkml:trace contextRef="#ctx0" brushRef="#br0" timeOffset="19990">10556 1362 0,'-183'0'0,"-27"26"0,1-26 15,-1 0-15,1 26 0,-1-26 16,1 0-16,-1 0 0,27 27 15,-26-27-15</inkml:trace>
  <inkml:trace contextRef="#ctx0" brushRef="#br0" timeOffset="20019">7938 1441 0,'-184'0'16,"27"0"-16</inkml:trace>
  <inkml:trace contextRef="#ctx0" brushRef="#br0" timeOffset="20610">7100 1441 0,'-157'0'16,"26"0"-16,-27 26 16,1-26-16,26 0 0,0 26 15,1-26-15,-28 0 0,54 26 16,-27-26-16,26 26 15,0 1-15,1-27 0,-1 26 16,0-26-16,0 26 0,27 0 16,-1-26-16,-26 0 15,27 26-15,-1-26 0,-25 26 16,25-26-16,27 27 16,-27-27-16,1 26 0,-1-26 15,0 0-15,-78 26 16,105-26-16,-27 26 15,1-26-15,-1 0 0,1 26 16,-1-26-16,1 0 0,25 0 16,-25 0-16,25 0 15,27 0-15,-26-26 0,26 26 16,-1 0-16,1-26 16,0 26-16,0 0 0,0-26 15,-1 26-15,1 0 31,0 0-31,26 26 0,-26-26 16,0 0-16,0 0 16,-1 26-16,1-26 0,0 0 15,0 0-15,0 0 0,-1 26 16,1-26-16,0 0 16,0 0-16,0 0 0,0 0 15,-1 0 1,27-26-16,-26 26 15,26-26-15,-26 26 16,0 0 0,0 0-16,-1 0 0,1 0 15,-79 0 1,79 26 0,0-26-16,-26 0 0,26 0 15,-1 0-15,27-26 31</inkml:trace>
  <inkml:trace contextRef="#ctx0" brushRef="#br0" timeOffset="21363">7623 2776 0,'0'-26'16,"0"-26"-16,-26 25 15,0-25-15,0 26 0,0-27 16,-27 27-16,27 26 0,-26 0 16,-1 0-16,1 26 15,0 1-15,-1 25 0,1 0 16,-1 27-16,27-1 16,0 1-16,26 0 0,0-1 15,26 1-15,0-1 16,132 53-1,-106-78-15,53-53 0,-27 0 16,1 0-16,-1 0 16,1 0-16,-27-27 0,27 1 15,-53 0-15,0 0 0,-26 0 16,0-1-16,-26 1 16,0 0-16,-27-26 0,1 26 15,0-1-15,26 1 16,-27 26-16,53-26 0,26 26 15,27 0 1,-1 0-16,0 0 16,1 26-16,25 0 0,-25-26 15,25 53-15,-52-27 16,27 0-16,-53 26 0,26-25 16,-26-1-16,0 26 15,0-26-15,0 1 0,0-1 31,0-52-31</inkml:trace>
  <inkml:trace contextRef="#ctx0" brushRef="#br0" timeOffset="21879">8330 2959 0,'0'-78'0,"-26"25"16,0 1-16,26 0 15,-26-1-15,0 27 0,26 0 16,-27 52-16,27 0 15,0 27-15,27-1 16,-27 0-16,26 27 0,-26 0 16,26-27-16,0 27 15,0-27-15,27 0 0,-27 1 16,0-27-16,0 0 0,27-26 16,-27 0-16,0 0 15,0 0-15,0-26 0,1 0 16,-1-1-16,0 1 15,-26-26-15,26 0 0,-26-1 16,0 1-16,0-1 0,0 1 16,0 26-16,-26 0 15,26-1-15,0 54 16,26 25-16,-26-26 16,26 27-16,0-1 15,1-26-15,-1 27 0,26-1 16,-26-26-16,27 0 15,-1 0-15,-26 1 0,27-27 16,-1 0-16,0-27 0,-25 1 16,25 0-16,-26-26 15,0 26-15,1-53 0,-27 27 16,0-27-16,0 27 16,-27-27-16,-25 27 0,26-27 15,-27 53-15,27-26 16,-26 25-16,0 27 15,52 27-15,0-1 0,0 0 16,52 0-16</inkml:trace>
  <inkml:trace contextRef="#ctx0" brushRef="#br0" timeOffset="22405">11080 2488 0,'52'-26'0,"1"0"0,-53 0 16,0-27-16,0 27 0,-27-26 15,1 25-15,-26 1 16,-27 0-16,1 0 0,-1 0 16,-26 26-16,1 26 0,25 0 15,1 26-15,-1 1 16,27 25-16,25 1 0,27 26 15,0-27-15,27 1 16,25-1-16,0 1 0,27-27 16,-1 1-16,27-1 0,0-26 15,0-26-15,-1 0 16,1 0-16,0 0 0,0-26 16,-27-26-16,1 25 15,-1-25-15,-25 0 0,-1-27 16,-26 27-16,0-1 15,-26-25-15,0 25 0,0-25 16,0 26-16,-26-27 0,0 27 16,0-1-16,26 27 0,-26-26 15,0 52-15,26 26 16,0 0-16,0 26 16,26 27-16,-26 0 15,26-1-15,0 1 0,26-1 16,-25 1-16,-1-1 0,0-25 15,0-1-15,0-26 16,1 27-16,-1-53 16,0 0-1</inkml:trace>
  <inkml:trace contextRef="#ctx0" brushRef="#br0" timeOffset="22611">12101 2540 0,'26'-26'0,"-26"52"47,0 1-32,0-1-15,0 0 16,0 0 0,26 0-16,-26 1 15,27-27-15,-27 26 0</inkml:trace>
  <inkml:trace contextRef="#ctx0" brushRef="#br0" timeOffset="22959">12441 2619 0,'0'-26'0,"0"0"15,-26 26 1,26 26 15,0 0-31,0 0 0,0 0 16,0 27-16,26-27 15,-26 26-15,27 1 0,-27-27 16,0 26-16,26-26 0,-26 1 16,26-1-16</inkml:trace>
  <inkml:trace contextRef="#ctx0" brushRef="#br0" timeOffset="23123">12337 2174 0,'-26'-53'0,"-1"27"16,1 26-1,26-26-15,0 52 31,26-26-31,-26 26 16</inkml:trace>
  <inkml:trace contextRef="#ctx0" brushRef="#br0" timeOffset="23523">12834 2540 0,'0'27'16,"-26"-27"-16,26 26 16,0 0-16,26 0 31,0-26-15,1 0-1,-1 0-15,0 0 16,0 0-16,0 0 0,1-26 15,-1 26-15,0-26 0,0 0 16,-26-1-16,0 1 16,0 0-16,0 0 0,-26 0 15,26 0-15,-26-1 16,0 1-16,-1 26 0,1 0 16,0 0-16,0 0 0,26 26 15,-26 1-15,26 25 16,0-26-16,0 26 0,0 1 15,26-1-15,0 1 16,0-1-16,0-26 16,79 26-16,-53-25 0</inkml:trace>
  <inkml:trace contextRef="#ctx0" brushRef="#br0" timeOffset="23936">13646 2540 0,'-26'-26'0,"0"-26"15,-1 26-15,1-27 16,26 27-16,-26 0 0,0 0 16,26 0-16,0 52 15,0 0 1,0 0-16,26 0 0,-26 27 16,26-1-16,-26 0 15,26 1-15,-26-27 0,27 26 16,-27-25-16,0-1 0,26-26 15,-26-26 1,0-1 0,0 1-16,26-26 15,-26 26-15,0-27 0,26-25 16,-26 25-16,26 1 0,-26 26 16,27-27-16,-27 27 15,26 26-15,0 0 0,0 0 16,0 26-16,0 27 0,1-27 15,-1 26-15,0 27 16,0-27-16,0 1 0,1-1 16,-1 0-16,-26 1 15,52-1-15,-26-26 0,1 0 16,-1-26-16,0 0 16</inkml:trace>
  <inkml:trace contextRef="#ctx0" brushRef="#br0" timeOffset="24187">14353 1964 0,'-26'-78'0,"0"25"0,-1 1 15,27 26-15,-26 26 0,0 26 16,26 0 0,0 27-16,0-1 0,26 27 15,0-27-15,-26 26 16,27 1-16,-1 0 0,0-1 15,0 1-15,0-1 0,27-25 16,-27-1-16,0 0 16,0-25-16,1-1 0,-1 0 15,26-26-15,-26 0 0,27-26 16,-27 0-16,26-1 16</inkml:trace>
  <inkml:trace contextRef="#ctx0" brushRef="#br0" timeOffset="24343">14693 2226 0,'-78'-26'16,"-1"26"-16,27 0 0,0 0 16,-1 0-16,1 0 0,26 0 15,-1 26-15,54-26 16,-1 0 0,26 0-16,1 26 0,-1-26 15,0 0-15,27 0 16</inkml:trace>
  <inkml:trace contextRef="#ctx0" brushRef="#br0" timeOffset="25734">14013 5185 0,'-27'-26'0,"27"0"15,0-27-15,0 27 0,53 0 16,-27 0-16,0 0 15,27 26-15,-1 0 0,26 0 16,-25 26-16,25 26 0,1 1 16,0-1-16,-1 27 15,27-1-15,-27 27 0,1 0 16,-1-1-16,1 27 16,0 26-16,-27-26 15,0 26-15,-25 1 0,-1-28 0,-26 1 16,0 0-16,0 0 15,0 0-15,-26-26 0,26 0 16,-27-27-16,1 27 16,26-26-16,-26-1 0,0 1 15,0-27-15,26 0 0,-27 1 16,27-27-16,-26 0 16,26 0-16,0 0 0,-26-26 15,26-26 1,0 0-16,-26 26 15</inkml:trace>
  <inkml:trace contextRef="#ctx0" brushRef="#br0" timeOffset="26075">14929 7516 0,'0'26'16,"0"0"15,0 0-15,0 0-16,0 1 16,26-1-16,-26 0 0,0 0 15,0 0-15,26 1 16,-26-1-16,27 0 0,-1-26 15,0 0 1,0 0-16,0-26 0,1 26 16,-1-26-16,0-1 15,0 1-15,0 26 0,1-26 16,-1 26-16,0 0 0,0 0 16,0 26-1</inkml:trace>
  <inkml:trace contextRef="#ctx0" brushRef="#br0" timeOffset="26799">15139 8537 0,'-27'0'0,"27"-26"15,0 52 17,27 0-17,-1 0 1,0 0-16,79 132 15,-53-106 1,0 27-16,-25 25 0,25-25 16,0 26-16,-25-1 0,25 27 15,-26-26-15,0 0 16,0 26-16,-26-27 0,27-25 16,-27 26-16,26-27 15,-26 1-15,0-1 0,0 1 16,0-27-16,-26 27 0,26-27 15,-27 1-15,27-1 16,-26-26-16,26 27 0,-26-27 16,0 0-1,0-26-15,26-26 16,-26 26-16</inkml:trace>
  <inkml:trace contextRef="#ctx0" brushRef="#br0" timeOffset="27234">15348 10684 0,'0'-26'0,"26"26"31,27 79 16,-53-53-47,26 0 0,-26 0 16,26 0-16,-26 0 16,26 1-16,0-1 0,-26 0 15,27 0-15,-1 0 16,0-26-16,0 27 0,0-27 15,0 0-15,1 0 0,-1-27 16,0 27-16,0-26 16,0 0-16,1 26 0,-27-26 15,26 0-15,-26-1 0,26 27 16,-26-26-16,0 0 16,0 0-1,0 52 16</inkml:trace>
  <inkml:trace contextRef="#ctx0" brushRef="#br0" timeOffset="27896">16841 11417 0,'-27'-26'15,"27"0"1,-26 26-16,26-26 31,26 26-15,-26-26-16,27 26 0,-1-27 15,0 1-15,0-26 0,27 26 16,-1-27-16,0 1 0,1 0 16,-1-27-16,27 0 15,-27 1-15,27-1 0,-27-25 16,0-1-16,1-26 16,-1 0-16,0-26 0,1 0 15,-27-27-15,0 27 0,-26 0 16,26 0-16,-26 0 15,-26 26-15,0 26 0,0 1 16,0-1-16,-27 26 16,1 1-16,-1-1 0,1 1 15,0 25-15,-1 1 0,1 0 16,26-1-16,-27 27 16,27 0-16,0 0 0,0-1 15,0 27 1,26-26 15</inkml:trace>
  <inkml:trace contextRef="#ctx0" brushRef="#br0" timeOffset="28295">17286 7778 0,'0'-27'16,"26"1"-1,-26 0 1,-26 26-1,0-26 1,-1 26-16,1 0 0,-26 0 16,26 0-16,-27 26 0,1-26 15,0 0-15,-1 26 16,27-26-16,-26 0 0,25 26 16,1-26-16,0 27 15,0-1-15,26 0 16,0 0-16,0 26 0,0 1 15,26-27-15,0 26 16,0 1-16,27-1 0,-1 1 16,-26-1-16,27 0 15,-1-26-15,1 1 0,-27-1 16</inkml:trace>
  <inkml:trace contextRef="#ctx0" brushRef="#br0" timeOffset="29133">16055 7306 0,'0'26'0,"26"-26"15,0-26 1,1 26-16,-1-26 15,0 26-15,26-26 0,1-27 16,-1 27-16,0-26 0,1 0 16,-1-27-16,1 0 0,-1 1 15,0-27-15,-25-26 16,-1-26-16,0 0 0,26 0 16,-52-26-16,26-1 0,1 1 15,-27 0-15,26-1 16,-26 1-16,0 26 0,0 26 15,0 0-15,-26 0 16,-27-52-16,27 130 16,-26-25-16,-1 52 15,-51-27-15,51 53 16,1 0-16,-1 0 0,1 27 16,26-1-16,0 0 15,0 0-15,-1-26 0,1 52 16,0-25-1,0-1-15</inkml:trace>
  <inkml:trace contextRef="#ctx0" brushRef="#br0" timeOffset="29516">16553 3902 0,'0'-26'16,"26"26"-16,-26-26 0,0 0 15,-26 26-15,-1-27 16,1 27-16,0 0 15,-26 0-15,-1 0 0,27 0 16,-26 0-16,-1 0 16,-25 27-16,-79-27 15,131 26-15,-27-26 16,27 0-16,0 0 16,26 26-16,0 0 15,0 0-15,0 0 16,26 1-16,0 25 0,27 0 15,-27 27-15,26-27 0,0 27 16,1-1-16,-1 27 16,1-26-16</inkml:trace>
  <inkml:trace contextRef="#ctx0" brushRef="#br0" timeOffset="33219">6864 1545 0,'-26'0'0,"26"-26"31,26 26-16,0 0 1,0 0-16,1 0 16,-1 0-1,0 0-15,-26 26 0,26-26 16,0 0-16,0 27 16,1-27-16,25 0 0,-26 0 15,27 0-15,-1 0 0,0 0 16,1-27-16,-1 27 15,27-26-15,-27 26 0,27-26 16,-1 26-16,1-26 16,-1 26-16,1-26 0,25 26 15,1 0-15,0-27 0,26 27 16,-26 0-16,26 0 16,-1 0-16,-25 0 0,26 0 15,-26 27-15,0-27 16,-27 0-16,27 0 0,-26 0 15,-1 26-15,27-26 0,-27 0 16,27 0-16,26 0 16,0 0-16,0-26 0,26 26 15,-26-27-15,26 27 16,-26 0-16,0-26 0,0 26 16,-26-26-16,25 0 0,-51 26 15,26 0-15,-27-26 16,1 26-16,-27-26 0,27 26 15,-1 0-15,1 0 0,-27 0 16,27 0-16,-1 0 16,-25 0-16,25 0 0,-25 0 15,-27 26-15,26-26 16,-26 0-16,1 0 0,-1 0 16,0 0-16,0 0 15,0-26 1,1-1 15,-1 27 16,-52 0-16,-1 0-15</inkml:trace>
  <inkml:trace contextRef="#ctx0" brushRef="#br0" timeOffset="35737">29724 3300 0,'0'-26'16,"0"-1"-16,-26 27 16,0 0-1,26 27 1,0 25-16,0 0 16,0 1-16,0 25 0,0 1 15,0 26-15,0-1 16,0 1-16,0 26 0,0 26 15,0-26-15,0 26 0,0-26 16,-27 0-16,27 0 16,-26 0-16,0-26 0,0-1 15,26-25-15,-26-1 0,26 1 16,-27 0-16,27-27 16,-26 157-1,26-156-15,0-1 16,0-26-16,0 1 0,0-1 15,0 0-15,0 0 0,26-26 16,1 0-16,-1 0 16,0-26-16,26 26 15,27 0-15,26-26 0,-1 26 16,27-26-16,26 26 0,53 0 16,-1 0-16,53 26 0,26-26 15,27 26-15,-1 0 16,26 0-16,-26 0 0,1 1 15,-27-1-15,209 0 16,-287 0-16,-53-26 16,0 26-16,-26-26 0,-26 0 15,-27 0-15,-25-26 16,-27 26-16,0-26 0,-26 0 16,0 0-1,-26-1-15,26 1 0,-26 0 16,-1 26-16,1-52 15,26 26 1,0-1-16,0 1 0,0 0 16,0 0-16,26 0 15,-26-27-15,0 1 0,27 0 16,-1-27-16,-26 0 0,26 1 16,0-27-16,0 0 15,-26 1-15,26-27 0,1 26 16,-27-26-16,0 26 15,0 1-15,0-27 0,0 26 16,0 26-16,0-25 0,-27 25 16,27 0-16,-26 27 15,26-26-15,-26 25 0,0 27 16,26-26-16,-26 25 16,26 1-16,0 0 0,0 0 15,-26 26-15,26-26 0,0-1 31,-27 27-15,1 0-16,-26-26 0,-27 26 16,-26-26-16,-25 0 15,-54 0-15,1 0 0,-53-1 16,-26 1-16,1 0 16,-27 0-16,0 0 0,-27-1 15,27 1-15,0 0 16,26 0-16,27 26 0,-1-26 15,53 26-15,26-26 0,26 26 16,26 0-16,26 0 16,27 0-16,26 26 0,0-26 15,-1 0-15,27 26 0,0 0 32,0 0-17</inkml:trace>
  <inkml:trace contextRef="#ctx0" brushRef="#br0" timeOffset="40569">29514 4792 0,'27'0'0,"-27"27"141,26-27-32,0 0 79,0 0-141,-26-27-47,26 27 31,1 0 63,-27 27-47,-27-27 15,-51 0-46,25 0-1,1 0-15,-26 0 0,-1 0 16,-26 0-16,-26 0 0,27-27 16,-27 27-16,0 0 15,-26 0-15,26 0 0,0 0 16,26 0-16,-26-26 16,26 26-16,27 0 0,-1 0 15,1 0-15,25 0 0,1 0 16,26 0-1,0 0-15,-27 0 0,27 0 16,0 0-16,0 0 16,26 26 952,26 1-936,-26-1-32,0 0 15,0 0 1,26 0-16,-26 1 16,0-1-1,0 0 688,0 0-687,0 0 0,0 0-16,26 1 15,-26-1-15,0 0 16,0 26-16,0-25 15,0 51-15,0-26 16,0 1-16,0-27 0,0 26 16,0-25-16,0 25 0,0 0 15,0 1-15,0-1 16,0 0-16,0 27 0,0-27 16,0 27-16,0-1 15,0-25-15,0 25 0,0 1 16,0-27-16,0 1 0,0 25 15,0-25-15,-26-1 16,26 0-16,0 27 16,0-27-16,-26 105 15,26-104-15,0-1 16,0 1-16,0-1 0,-26 0 16,26 1-16,0-1 15,0-26-15,-27 27 0,27-27 16,0 26-16,-26-26 15,26 1-15,0 25 0,0-26 16,0 0-16,0 0 0,0 1 16,-26-27-16,26 26 15,0 0-15,0 0 16,0 0-16,0 1 16,-26-27 124,0 0-140,0 0 16,-27 0-16,1 0 0,-27 26 15,27-26-15,-53 0 0,0 0 16,1 0 0,-132 26-16,105-26 0,-26 0 15,26 0-15,-26 0 0,26 0 16,0 0-16,-26 0 16,26 0-16,-26 0 0,26 0 15,0 0-15,0 26 16,0-26-16,26 0 0,1 0 15,-1 0-15,26 0 0,1 0 16,-1 0-16,27 0 16,-27 0-1,53 0-15,0 0 0,0 0 16,0 0 0,-1 0-1,1 0 1,0 0-1,0 0 1,0 0 0,-1 0 31,27 26-32,-26-26-15,0 0 31</inkml:trace>
  <inkml:trace contextRef="#ctx0" brushRef="#br0" timeOffset="41010">23649 7385 0,'26'0'31,"0"26"1,-26 0-17,0 27 1,-26-27-16,26 0 16,-26 0-16,0 0 0,0 0 15,-1 1-15,1-1 0,-26 0 16,26 0-16,-1 0 15,1-26-15,0 27 0,26-1 16,-26-26-16,26 26 16,0 0-1,26-26-15,-26 26 16,26-26-16,0 26 16,27 1-16,-27-1 0,26 0 15,1 0-15,-27 0 16,79 27-1,-79-27-15,26 0 0,-26 0 0,1 1 16</inkml:trace>
  <inkml:trace contextRef="#ctx0" brushRef="#br0" timeOffset="63694">25299 8380 0,'0'-26'15,"26"26"16,-52 0 16,-1 0-47,1 0 16,0 26-16,-26-26 0,25 0 16,1 26-16,-26 0 15,0 0-15,25 1 0,-25-1 16,26 0-16,0 26 0,-1 1 15,1-27-15,26 26 16,0 1-16,0-27 0,0 26 16,26-26-16,27 27 15,-1-27-15,1-26 0,-1 26 16,26-26-16,-25 0 16,25-26-16,1 0 0</inkml:trace>
  <inkml:trace contextRef="#ctx0" brushRef="#br0" timeOffset="64379">25508 8458 0,'26'0'0,"0"0"16,-26 27-1,0-1 1,0 0 0,0 0-16,0 0 0,0 0 15,0 1-15,0-1 16,0 0-16,0 0 0,0 0 15,0 1-15,0-1 16,0 0 0,0-52-1,0 0 1,0-1-16,0 1 0,0 0 16,0-26-16,0-1 0,0 1 15,0 0-15,27-1 16,-1 1-16,0 26 0,0-27 15,0 27-15,1 26 16,25 0-16,-26 0 0,26 0 16,-25 26-16,-1 0 0,0 1 15,26-1-15,-52 0 16,27 0-16,-27 79 16,-27-79-1,1-26-15,-26 26 0,26 0 16,-27-26-16,1 27 0,26-27 15,-27 0-15,27 0 16,0 0-16,0-27 0,26 1 16,26 26-1,0 0-15,0 0 16,27 0 0,51 26-16,-77 1 15,-1-1-15,26 0 0,-26-26 16,1 26-16,-27 0 15,26 1-15,0-27 0,0 0 16</inkml:trace>
  <inkml:trace contextRef="#ctx0" brushRef="#br0" timeOffset="64781">26267 8406 0,'0'-26'0,"0"52"32,0 0-1,0 0-31,0 1 16,0-1-16,0 0 0,27 26 0,-27-26 15,26 1-15,0-1 0,0 0 16,-26 0-16,26 0 15,1 1-15,-1-27 0,0 0 16,0 0-16,0 0 16,0 0-16,1-27 0,-27 1 15,26 0-15,0 0 0,-26-27 16,26 1-16,-26 0 16,0-1-16,0 1 0,0 0 15,0-1-15,-26 27 16,0 0-16,0 52 15,-1 0 1,27 0 0,-26 1-16,26-1 0,0 0 15</inkml:trace>
  <inkml:trace contextRef="#ctx0" brushRef="#br0" timeOffset="65031">27001 8380 0,'0'-26'0,"-27"26"0,1 0 15,26 26 32,0 0-47,0 0 0,0 0 16,26 1-16,-26 25 0,0-26 15,0 26-15,27 1 16,-27-27-16,0 0 0,0 0 16,0 1-16,0-1 15</inkml:trace>
  <inkml:trace contextRef="#ctx0" brushRef="#br0" timeOffset="65282">26896 8458 0,'-26'-26'0,"26"-26"0,-26-1 16,26 27-16,0 0 16,0 0-16,52 26 15,-26 0-15,0 0 0,27 26 16,-1-26-16,27 52 16,-27-25-16,0-1 0,1 26 15,25 27 1,-52-53-16,-26 26 0,0-26 15,-26 1-15,0-1 0,-26 0 16,-27 0-16,1 0 16,-1-26-16,0 27 0,1-27 15,-1 0-15</inkml:trace>
  <inkml:trace contextRef="#ctx0" brushRef="#br0" timeOffset="67833">30117 4321 0,'0'-26'0,"0"0"15,0-1 1,0 54-1,0-1 1,0 26-16,0 1 16,0-1-16,0 27 0,0-27 15,0 26-15,0 1 16,0 0-16,0-1 0,0 1 16,0-27-16,0 0 0,0 1 15,0-27-15</inkml:trace>
  <inkml:trace contextRef="#ctx0" brushRef="#br0" timeOffset="68297">29514 4138 0,'0'-79'0,"0"1"0,0-1 16,27 1-16,-1-1 15,0-26-15,0 27 0,0-27 16,27 26-16,-27 1 0,26-1 16,1 1-16,25-1 15,-25 27-15,25 26 0,1-27 16,-1 53-16,1 0 15,-1 26-15,1 1 0,0 25 16,-1 27-16,-26-1 0,1 1 16,-1 25-16,53 106 15,-79-79-15,0-26 16,-26 25-16,0-25 16,-26 0-16,0 0 0,-26-27 15,-1 1-15,1-27 0,-27 1 16,1-27-16,-1 0 15,1 0-15,-1-26 0,27 0 16,-27 0-16,27-26 16,-1 0-16,27 0 0,26-27 15,0 1-15,0 26 0,0-1 16</inkml:trace>
  <inkml:trace contextRef="#ctx0" brushRef="#br0" timeOffset="68888">30981 4661 0,'-26'0'32,"-1"0"-32,1 27 15,0-1-15,0 0 16,0 26-16,26-25 16,-26-1-16,26 0 15,0 26-15,0-25 0,26-1 16,-26 0-16,26 0 0,0 0 15,0-26-15,0 26 16,79-26 0,-79-26-16,27 26 15,-53-26-15,26 0 0,-26 0 16,0-27-16,0 27 0,0 0 16,0-26-16,-26 25 15,0 1-15,-1 0 0,1 0 16,0 0-16,0 26 0,0 0 15,-1 0 1,1 26-16</inkml:trace>
  <inkml:trace contextRef="#ctx0" brushRef="#br0" timeOffset="69341">31635 4740 0,'0'-26'16,"27"26"-16,-27-26 15,0-1 1,-27 1-16,1 26 0,0-26 15,0 26-15,0 0 16,0 0-16,-1 0 16,-25 0-1,26 26-15,26 0 0,-26 1 16,26-1-16,0 0 16,26 0-16,-26 0 0,26 1 15,0-1-15,0-26 16,1 26-16,-1 0 0,26 0 15,-26 1-15,0-27 0,1 26 16,-1 0-16,0 0 16,-26 0-16,-26-26 15,0 26-15,-1-26 16,1 0-16,-26 0 0,0 0 16,25 0-16,-25 0 15,0-26-15,25 26 0,1-26 16</inkml:trace>
  <inkml:trace contextRef="#ctx0" brushRef="#br0" timeOffset="69633">31924 4242 0,'0'-26'0,"0"52"47,0 1-47,0 25 15,26 0-15,-26 1 16,0-1 0,0 27-16,26-1 0,-26-25 0,0 25 15,26-25-15,-26 25 0,26-25 16,-26-1-16,26-26 15,-26 0-15,27 0 0,-27 1 16,26-1-16</inkml:trace>
  <inkml:trace contextRef="#ctx0" brushRef="#br0" timeOffset="69801">31871 4845 0,'-26'0'0,"26"-26"16,-26-1-16,26 1 15,0 0 1,26 26-16,0 0 0,27-26 16,-27 26-16,26-26 15,0 26-15,1 0 0,-1-27 16,1 27-16</inkml:trace>
  <inkml:trace contextRef="#ctx0" brushRef="#br0" timeOffset="70451">32343 4635 0,'-27'0'15,"27"26"32,0 1-31,27-1-16,-27 0 0,0 26 15,26-25-15,-26 25 0,0-26 16,26 27-16,-26-27 16,0 0-16,0 0 0,0 0 15,0 0-15,26-26 16,-26-26 15,0 0-31,0 0 16,0 0-16,0-27 0,0 27 15,26-26-15,-26-1 16,0 1-16,26 0 0,-26-1 16,27 1-16,-1 0 15,0 78 1,-26 0-16,0 0 16,0 26-16,26-25 15,-26 25-15,0 0 0,0-25 16,0 25-16,26-26 0,-26 0 15,0 1-15,0-1 16,0 0-16,27-26 16,-1 0-1,-26-26-15,26 0 16,0-1-16,-26 1 0,26-26 16,0-1-16,-26 27 15,27-26-15,-27 26 0,26-1 16,-26 1-16,0 0 15,26 26-15,-26 26 0,0 0 16,0 1-16,26-1 0,-26 0 16,0 26-16,0 1 15,26-27-15,-26 26 0,0 1 32,27-27-32,-27 0 0,0 26 0</inkml:trace>
  <inkml:trace contextRef="#ctx0" brushRef="#br0" timeOffset="70959">33364 4766 0,'0'-26'0,"0"0"15,0 0-15,0-1 0,-26 1 16,26 0-16,-27 0 16,27 0-16,-26 26 0,0 0 15,0 0-15,26 26 0,-26 26 16,-1-26-16,1 27 16,26-27-16,-26 26 0,0 1 15,26-1-15,0-26 16,0 79-1,26-79-15,0-26 16,-26 26-16,26-26 16,1 0-16,-1-26 0,0 0 15,0 0 1,0 0-16,1-27 0,-27 27 16,26-26-16,-26 26 0,26-27 15,-26 27-15,0 0 16,26 0-16,-26 52 31,0 0-31,-26 105 16,26-105-16,0 27 15,0-27-15,0 26 16,0-26-16,0 0 0,0 1 16,0-1-16,26-26 15</inkml:trace>
  <inkml:trace contextRef="#ctx0" brushRef="#br0" timeOffset="71565">33678 4688 0,'0'-27'15,"-26"1"-15,52 52 47,-26 1-31,26-1-16,-26 0 16,0 0-16,0 0 15,0 27-15,0-27 0,0 0 16,0 0-16,0 1 15,0-1-15,0 0 0,0 0 16,0 0 0,26-26-1,-26-26 1,27 0 0,-1 26-16,-26-26 0,26 0 15,0-1-15,0 1 16,0-26-16,-26 26 0,27-1 15,-1-25-15,0 26 0,-26 0 16,26-1-16,0 1 16,-26 52 15,0 1-31,-26-1 0,26 26 16,0-26-16,0 1 0,0-1 15,0 26-15,26-26 16,-26 1-16,27-1 0,-27 0 15,26 0-15,0 0 0,0-26 16,0 0 0,0 0-16,1 0 0,-1-26 15,0 26 1,-26-26-16,0-26 0,26 25 16,-26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Nvidia_Ui5_Fiori_Feb1/blob/master/Day%2013/SupplierSet/GetSupplierEntity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oyuztechnologies/Nvidia_Ui5_Fiori_Feb1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Function_Import/function_import.txt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10" Type="http://schemas.openxmlformats.org/officeDocument/2006/relationships/image" Target="../media/image2.png"/><Relationship Id="rId4" Type="http://schemas.openxmlformats.org/officeDocument/2006/relationships/image" Target="../media/image42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7.jpg"/><Relationship Id="rId7" Type="http://schemas.openxmlformats.org/officeDocument/2006/relationships/image" Target="../media/image4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8CDC9344-58BB-4899-A1A4-3D88CF02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8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70FC63E-C021-4AEE-A831-C358CBD61621}"/>
                  </a:ext>
                </a:extLst>
              </p14:cNvPr>
              <p14:cNvContentPartPr/>
              <p14:nvPr/>
            </p14:nvContentPartPr>
            <p14:xfrm>
              <a:off x="235462" y="235718"/>
              <a:ext cx="12217680" cy="6646814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70FC63E-C021-4AEE-A831-C358CBD616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462" y="226718"/>
                <a:ext cx="12235320" cy="66644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32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CAA280B-EFAA-47A7-A824-62DE8DCD5C97}"/>
                  </a:ext>
                </a:extLst>
              </p14:cNvPr>
              <p14:cNvContentPartPr/>
              <p14:nvPr/>
            </p14:nvContentPartPr>
            <p14:xfrm>
              <a:off x="526702" y="518318"/>
              <a:ext cx="12464640" cy="5869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CAA280B-EFAA-47A7-A824-62DE8DCD5C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02" y="509318"/>
                <a:ext cx="12482280" cy="58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03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10578</TotalTime>
  <Words>938</Words>
  <Application>Microsoft Office PowerPoint</Application>
  <PresentationFormat>Widescreen</PresentationFormat>
  <Paragraphs>130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698</cp:revision>
  <dcterms:created xsi:type="dcterms:W3CDTF">2016-07-10T03:33:26Z</dcterms:created>
  <dcterms:modified xsi:type="dcterms:W3CDTF">2022-02-18T05:21:13Z</dcterms:modified>
</cp:coreProperties>
</file>